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7" r:id="rId2"/>
    <p:sldId id="758" r:id="rId3"/>
    <p:sldId id="761" r:id="rId4"/>
    <p:sldId id="771" r:id="rId5"/>
    <p:sldId id="760" r:id="rId6"/>
    <p:sldId id="759" r:id="rId7"/>
    <p:sldId id="762" r:id="rId8"/>
    <p:sldId id="764" r:id="rId9"/>
    <p:sldId id="755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54">
          <p15:clr>
            <a:srgbClr val="A4A3A4"/>
          </p15:clr>
        </p15:guide>
        <p15:guide id="3" pos="2683">
          <p15:clr>
            <a:srgbClr val="A4A3A4"/>
          </p15:clr>
        </p15:guide>
        <p15:guide id="4" pos="5790">
          <p15:clr>
            <a:srgbClr val="A4A3A4"/>
          </p15:clr>
        </p15:guide>
        <p15:guide id="5" pos="1958">
          <p15:clr>
            <a:srgbClr val="A4A3A4"/>
          </p15:clr>
        </p15:guide>
        <p15:guide id="6" pos="5201">
          <p15:clr>
            <a:srgbClr val="A4A3A4"/>
          </p15:clr>
        </p15:guide>
        <p15:guide id="7" pos="529">
          <p15:clr>
            <a:srgbClr val="A4A3A4"/>
          </p15:clr>
        </p15:guide>
        <p15:guide id="8" pos="7152">
          <p15:clr>
            <a:srgbClr val="A4A3A4"/>
          </p15:clr>
        </p15:guide>
        <p15:guide id="9" orient="horz" pos="965">
          <p15:clr>
            <a:srgbClr val="A4A3A4"/>
          </p15:clr>
        </p15:guide>
        <p15:guide id="10" orient="horz" pos="3339">
          <p15:clr>
            <a:srgbClr val="A4A3A4"/>
          </p15:clr>
        </p15:guide>
        <p15:guide id="11" pos="7284">
          <p15:clr>
            <a:srgbClr val="A4A3A4"/>
          </p15:clr>
        </p15:guide>
        <p15:guide id="12" orient="horz" pos="2011">
          <p15:clr>
            <a:srgbClr val="A4A3A4"/>
          </p15:clr>
        </p15:guide>
        <p15:guide id="13" orient="horz" pos="143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yan" initials="y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3186"/>
    <a:srgbClr val="0070BF"/>
    <a:srgbClr val="FFC000"/>
    <a:srgbClr val="D71DAF"/>
    <a:srgbClr val="6EA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84926" autoAdjust="0"/>
  </p:normalViewPr>
  <p:slideViewPr>
    <p:cSldViewPr snapToGrid="0" snapToObjects="1">
      <p:cViewPr varScale="1">
        <p:scale>
          <a:sx n="90" d="100"/>
          <a:sy n="90" d="100"/>
        </p:scale>
        <p:origin x="594" y="96"/>
      </p:cViewPr>
      <p:guideLst>
        <p:guide orient="horz" pos="2183"/>
        <p:guide pos="3854"/>
        <p:guide pos="2683"/>
        <p:guide pos="5790"/>
        <p:guide pos="1958"/>
        <p:guide pos="5201"/>
        <p:guide pos="529"/>
        <p:guide pos="7152"/>
        <p:guide orient="horz" pos="965"/>
        <p:guide orient="horz" pos="3339"/>
        <p:guide pos="7284"/>
        <p:guide orient="horz" pos="2011"/>
        <p:guide orient="horz" pos="14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1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1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EABFFD-343A-4AFF-A0FF-2D36CD366282}" type="doc">
      <dgm:prSet loTypeId="urn:microsoft.com/office/officeart/2005/8/layout/vList5" loCatId="list" qsTypeId="urn:microsoft.com/office/officeart/2005/8/quickstyle/simple1#14" qsCatId="simple" csTypeId="urn:microsoft.com/office/officeart/2005/8/colors/accent1_2#14" csCatId="accent1" phldr="1"/>
      <dgm:spPr/>
      <dgm:t>
        <a:bodyPr/>
        <a:lstStyle/>
        <a:p>
          <a:endParaRPr lang="zh-CN" altLang="en-US"/>
        </a:p>
      </dgm:t>
    </dgm:pt>
    <dgm:pt modelId="{9C067624-2812-4A15-9923-C5308A3FBB79}">
      <dgm:prSet phldrT="[文本]"/>
      <dgm:spPr>
        <a:xfrm>
          <a:off x="0" y="2025"/>
          <a:ext cx="2695979" cy="885473"/>
        </a:xfrm>
        <a:solidFill>
          <a:srgbClr val="8064A2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16</a:t>
          </a:r>
          <a:r>
            <a:rPr lang="zh-CN" altLang="en-US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个</a:t>
          </a:r>
        </a:p>
      </dgm:t>
    </dgm:pt>
    <dgm:pt modelId="{1DEA14EF-869B-4A3F-BFF8-76063D925DC5}" type="parTrans" cxnId="{57A7059F-0905-4475-80FE-7F5D34965FD1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555AF860-CE58-4515-842F-393435E882B5}" type="sibTrans" cxnId="{57A7059F-0905-4475-80FE-7F5D34965FD1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B7BD23B3-FAA8-422C-AE48-A63623C488A1}">
      <dgm:prSet phldrT="[文本]"/>
      <dgm:spPr>
        <a:xfrm rot="5400000">
          <a:off x="4738216" y="-1951664"/>
          <a:ext cx="708378" cy="4792852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431800"/>
          <a:r>
            <a:rPr lang="zh-CN" altLang="en-US" b="1" i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博士后流动站</a:t>
          </a:r>
        </a:p>
      </dgm:t>
    </dgm:pt>
    <dgm:pt modelId="{00A092C2-0A30-4E74-A95F-F335E2379459}" type="parTrans" cxnId="{C7311390-F85D-46BD-B6EA-0B81AB7AA27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8A03D206-B908-4E9E-8247-4204B035C99B}" type="sibTrans" cxnId="{C7311390-F85D-46BD-B6EA-0B81AB7AA27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F04EF510-C94B-4D7E-9B6D-8F8CB6AB2DDD}">
      <dgm:prSet phldrT="[文本]"/>
      <dgm:spPr>
        <a:xfrm>
          <a:off x="0" y="931772"/>
          <a:ext cx="2695979" cy="885473"/>
        </a:xfrm>
        <a:solidFill>
          <a:srgbClr val="C0504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49</a:t>
          </a:r>
          <a:r>
            <a:rPr lang="zh-CN" altLang="en-US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个</a:t>
          </a:r>
        </a:p>
      </dgm:t>
    </dgm:pt>
    <dgm:pt modelId="{A817DE80-D1D4-4872-88D6-10FDA2DDF7FD}" type="parTrans" cxnId="{A76B83D0-D477-4C24-8C81-FF6578406B45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3832618D-8F28-4CD1-9D96-2BD016AC89DC}" type="sibTrans" cxnId="{A76B83D0-D477-4C24-8C81-FF6578406B45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938C53CF-C336-488A-82D3-0E7996BD5BB8}">
      <dgm:prSet phldrT="[文本]"/>
      <dgm:spPr>
        <a:xfrm rot="5400000">
          <a:off x="4738216" y="-1021917"/>
          <a:ext cx="708378" cy="4792852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431800"/>
          <a:r>
            <a:rPr lang="zh-CN" alt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博士点</a:t>
          </a:r>
        </a:p>
      </dgm:t>
    </dgm:pt>
    <dgm:pt modelId="{1A40C8B9-BFCA-4547-9B34-3911B313D1DC}" type="parTrans" cxnId="{997BD968-DD28-495B-A8FC-976840BDB44A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21C8E2AB-D1A2-4662-9002-3434C9C7C62A}" type="sibTrans" cxnId="{997BD968-DD28-495B-A8FC-976840BDB44A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8673103F-23CE-4595-A6A1-B552CC502A9B}">
      <dgm:prSet phldrT="[文本]"/>
      <dgm:spPr>
        <a:xfrm>
          <a:off x="0" y="1861519"/>
          <a:ext cx="2695979" cy="885473"/>
        </a:xfrm>
        <a:solidFill>
          <a:srgbClr val="8064A2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116</a:t>
          </a:r>
          <a:r>
            <a:rPr lang="zh-CN" altLang="en-US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个</a:t>
          </a:r>
        </a:p>
      </dgm:t>
    </dgm:pt>
    <dgm:pt modelId="{5D001C13-4E39-4A8D-9209-8A749D4F67E1}" type="parTrans" cxnId="{EF504240-1FBD-4CF0-8E95-26E4AC8605B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1C1AA556-59B4-40B4-B334-890AED7959A0}" type="sibTrans" cxnId="{EF504240-1FBD-4CF0-8E95-26E4AC8605B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107A3E07-497E-4D07-A627-F9B5A2D611E6}">
      <dgm:prSet phldrT="[文本]"/>
      <dgm:spPr>
        <a:xfrm rot="5400000">
          <a:off x="4738216" y="-92170"/>
          <a:ext cx="708378" cy="4792852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431800"/>
          <a:r>
            <a:rPr lang="zh-CN" alt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硕士点</a:t>
          </a:r>
        </a:p>
      </dgm:t>
    </dgm:pt>
    <dgm:pt modelId="{B9349F3A-6A16-42D8-A2AE-4666CC1D501F}" type="parTrans" cxnId="{E9CABFFC-6ED0-4C30-9A34-1CE7183662CA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1E107A90-2BF2-48EC-94EC-C38A27293D1A}" type="sibTrans" cxnId="{E9CABFFC-6ED0-4C30-9A34-1CE7183662CA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AAEDB869-A2A6-406C-8EC0-5D0A5C599A10}">
      <dgm:prSet phldrT="[文本]"/>
      <dgm:spPr>
        <a:xfrm>
          <a:off x="0" y="2791266"/>
          <a:ext cx="2695979" cy="88547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67</a:t>
          </a:r>
          <a:r>
            <a:rPr lang="zh-CN" altLang="en-US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个</a:t>
          </a:r>
        </a:p>
      </dgm:t>
    </dgm:pt>
    <dgm:pt modelId="{EA66794B-D946-436D-84E9-F91CF63D970C}" type="parTrans" cxnId="{376070F9-6D8F-41CF-A30B-52C70A1C150B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17641BC7-DA43-46DE-9049-3774EF16BF78}" type="sibTrans" cxnId="{376070F9-6D8F-41CF-A30B-52C70A1C150B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565AF6CA-2259-4335-98C5-5741A2283E49}">
      <dgm:prSet phldrT="[文本]"/>
      <dgm:spPr>
        <a:xfrm rot="5400000">
          <a:off x="4738216" y="837576"/>
          <a:ext cx="708378" cy="4792852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431800"/>
          <a:r>
            <a:rPr lang="zh-CN" alt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本科专业</a:t>
          </a:r>
        </a:p>
      </dgm:t>
    </dgm:pt>
    <dgm:pt modelId="{56C56963-5670-45BA-94E1-1CDE94851958}" type="parTrans" cxnId="{EF28BEC7-741F-4A6D-BF15-21C18C448599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91B8EC24-B94A-45C9-AAC9-B378FEC774EE}" type="sibTrans" cxnId="{EF28BEC7-741F-4A6D-BF15-21C18C448599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8D0C2A59-A29D-4ED6-8A26-FED04CAD1C1B}">
      <dgm:prSet phldrT="[文本]"/>
      <dgm:spPr>
        <a:xfrm>
          <a:off x="0" y="3721013"/>
          <a:ext cx="2695979" cy="885473"/>
        </a:xfrm>
        <a:solidFill>
          <a:srgbClr val="1F497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13</a:t>
          </a:r>
          <a:r>
            <a:rPr lang="zh-CN" altLang="en-US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个</a:t>
          </a:r>
        </a:p>
      </dgm:t>
    </dgm:pt>
    <dgm:pt modelId="{38867BEA-A50B-4B45-8405-6C8DF37D8AFE}" type="parTrans" cxnId="{1AAB278E-342D-4C51-B37F-74B451D4C61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54FC3D99-8EEC-423D-91FD-6B74DEE99FF5}" type="sibTrans" cxnId="{1AAB278E-342D-4C51-B37F-74B451D4C61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26406B07-8AB2-4B67-8AA3-A9EC8084C6A7}">
      <dgm:prSet phldrT="[文本]"/>
      <dgm:spPr>
        <a:xfrm rot="5400000">
          <a:off x="4738216" y="1767323"/>
          <a:ext cx="708378" cy="4792852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431800"/>
          <a:r>
            <a:rPr lang="zh-CN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专业学位授予点</a:t>
          </a:r>
          <a:endParaRPr lang="zh-CN" alt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52E7D22C-516C-4D5F-BE62-AB6B345E4855}" type="parTrans" cxnId="{8D8A2734-26A1-456D-8ECC-230FEAA1B1B3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6A90EEC4-0050-401F-B5C0-869FA4C6878C}" type="sibTrans" cxnId="{8D8A2734-26A1-456D-8ECC-230FEAA1B1B3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E24FF063-6755-4B57-AA90-B6708077660E}">
      <dgm:prSet phldrT="[文本]"/>
      <dgm:spPr>
        <a:xfrm rot="5400000">
          <a:off x="4738216" y="1767323"/>
          <a:ext cx="708378" cy="4792852"/>
        </a:xfrm>
        <a:solidFill>
          <a:srgbClr val="803C78">
            <a:alpha val="90000"/>
          </a:srgb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gm:spPr>
      <dgm:t>
        <a:bodyPr/>
        <a:lstStyle/>
        <a:p>
          <a:pPr marL="0">
            <a:spcAft>
              <a:spcPts val="0"/>
            </a:spcAft>
          </a:pPr>
          <a:r>
            <a: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27</a:t>
          </a:r>
          <a:r>
            <a: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个</a:t>
          </a:r>
        </a:p>
      </dgm:t>
    </dgm:pt>
    <dgm:pt modelId="{4CDE0CE1-5384-49C4-8117-CD15F2C563D4}" type="parTrans" cxnId="{43E6C60B-9D1F-4520-9386-41ED778CDBAD}">
      <dgm:prSet/>
      <dgm:spPr/>
      <dgm:t>
        <a:bodyPr/>
        <a:lstStyle/>
        <a:p>
          <a:endParaRPr lang="zh-CN" altLang="en-US"/>
        </a:p>
      </dgm:t>
    </dgm:pt>
    <dgm:pt modelId="{B0087040-99B8-4E01-8F4C-59CBFE2D4B46}" type="sibTrans" cxnId="{43E6C60B-9D1F-4520-9386-41ED778CDBAD}">
      <dgm:prSet/>
      <dgm:spPr/>
      <dgm:t>
        <a:bodyPr/>
        <a:lstStyle/>
        <a:p>
          <a:endParaRPr lang="zh-CN" altLang="en-US"/>
        </a:p>
      </dgm:t>
    </dgm:pt>
    <dgm:pt modelId="{22AF1C96-0AF6-4998-8436-96EE658BE8FB}">
      <dgm:prSet phldrT="[文本]"/>
      <dgm:spPr>
        <a:xfrm rot="5400000">
          <a:off x="4738216" y="1767323"/>
          <a:ext cx="708378" cy="4792852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431800"/>
          <a:r>
            <a:rPr lang="zh-CN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工程领域</a:t>
          </a:r>
          <a:r>
            <a:rPr lang="zh-CN" alt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工程硕士</a:t>
          </a:r>
        </a:p>
      </dgm:t>
    </dgm:pt>
    <dgm:pt modelId="{7D1F8EED-F00C-4828-ABAD-308375E8A2FC}" type="parTrans" cxnId="{55737F37-AB4D-4010-A2A2-49DA9F980705}">
      <dgm:prSet/>
      <dgm:spPr/>
      <dgm:t>
        <a:bodyPr/>
        <a:lstStyle/>
        <a:p>
          <a:endParaRPr lang="zh-CN" altLang="en-US"/>
        </a:p>
      </dgm:t>
    </dgm:pt>
    <dgm:pt modelId="{D0D72653-EEA9-413E-9571-DA0957BAD2C0}" type="sibTrans" cxnId="{55737F37-AB4D-4010-A2A2-49DA9F980705}">
      <dgm:prSet/>
      <dgm:spPr/>
      <dgm:t>
        <a:bodyPr/>
        <a:lstStyle/>
        <a:p>
          <a:endParaRPr lang="zh-CN" altLang="en-US"/>
        </a:p>
      </dgm:t>
    </dgm:pt>
    <dgm:pt modelId="{1957FFB9-F02E-4614-B1FE-6CD489133214}" type="pres">
      <dgm:prSet presAssocID="{18EABFFD-343A-4AFF-A0FF-2D36CD3662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8885C12-7B70-4A89-A47C-C88CACB6DDDF}" type="pres">
      <dgm:prSet presAssocID="{9C067624-2812-4A15-9923-C5308A3FBB79}" presName="linNode" presStyleCnt="0"/>
      <dgm:spPr/>
    </dgm:pt>
    <dgm:pt modelId="{48533B7B-57AC-4E6C-97DD-346D68792026}" type="pres">
      <dgm:prSet presAssocID="{9C067624-2812-4A15-9923-C5308A3FBB79}" presName="parentText" presStyleLbl="node1" presStyleIdx="0" presStyleCnt="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E930EF7D-B1BA-4A81-BFDA-D2CB7978F99E}" type="pres">
      <dgm:prSet presAssocID="{9C067624-2812-4A15-9923-C5308A3FBB79}" presName="descendantText" presStyleLbl="alignAccFollowNode1" presStyleIdx="0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CN" altLang="en-US"/>
        </a:p>
      </dgm:t>
    </dgm:pt>
    <dgm:pt modelId="{F19B03EE-0717-4A07-8808-D8DD63041770}" type="pres">
      <dgm:prSet presAssocID="{555AF860-CE58-4515-842F-393435E882B5}" presName="sp" presStyleCnt="0"/>
      <dgm:spPr/>
    </dgm:pt>
    <dgm:pt modelId="{C810CBF1-718B-494F-BA2F-3EED8CB54ACC}" type="pres">
      <dgm:prSet presAssocID="{F04EF510-C94B-4D7E-9B6D-8F8CB6AB2DDD}" presName="linNode" presStyleCnt="0"/>
      <dgm:spPr/>
    </dgm:pt>
    <dgm:pt modelId="{64327A2A-03ED-42FC-8374-5961B0748E79}" type="pres">
      <dgm:prSet presAssocID="{F04EF510-C94B-4D7E-9B6D-8F8CB6AB2DDD}" presName="parentText" presStyleLbl="node1" presStyleIdx="1" presStyleCnt="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5AD0B256-94AD-4E9B-A2A1-3917297BB8F9}" type="pres">
      <dgm:prSet presAssocID="{F04EF510-C94B-4D7E-9B6D-8F8CB6AB2DDD}" presName="descendantText" presStyleLbl="alignAccFollowNode1" presStyleIdx="1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CN" altLang="en-US"/>
        </a:p>
      </dgm:t>
    </dgm:pt>
    <dgm:pt modelId="{E8F26AC9-4EDA-4A2A-B2D8-D43D92CA837A}" type="pres">
      <dgm:prSet presAssocID="{3832618D-8F28-4CD1-9D96-2BD016AC89DC}" presName="sp" presStyleCnt="0"/>
      <dgm:spPr/>
    </dgm:pt>
    <dgm:pt modelId="{4C043EE2-1BC4-4F91-A838-F44B7EAC80B5}" type="pres">
      <dgm:prSet presAssocID="{8673103F-23CE-4595-A6A1-B552CC502A9B}" presName="linNode" presStyleCnt="0"/>
      <dgm:spPr/>
    </dgm:pt>
    <dgm:pt modelId="{3CE4D580-ED0A-43DD-9C47-E1221B93774C}" type="pres">
      <dgm:prSet presAssocID="{8673103F-23CE-4595-A6A1-B552CC502A9B}" presName="parentText" presStyleLbl="node1" presStyleIdx="2" presStyleCnt="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9308BA6B-A441-448F-B55B-9CDD0E788F21}" type="pres">
      <dgm:prSet presAssocID="{8673103F-23CE-4595-A6A1-B552CC502A9B}" presName="descendantText" presStyleLbl="alignAccFollowNode1" presStyleIdx="2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CN" altLang="en-US"/>
        </a:p>
      </dgm:t>
    </dgm:pt>
    <dgm:pt modelId="{378068E4-1625-45A7-B080-87170A90EF85}" type="pres">
      <dgm:prSet presAssocID="{1C1AA556-59B4-40B4-B334-890AED7959A0}" presName="sp" presStyleCnt="0"/>
      <dgm:spPr/>
    </dgm:pt>
    <dgm:pt modelId="{B3BEB54C-CD18-425B-93EB-3077425BF415}" type="pres">
      <dgm:prSet presAssocID="{AAEDB869-A2A6-406C-8EC0-5D0A5C599A10}" presName="linNode" presStyleCnt="0"/>
      <dgm:spPr/>
    </dgm:pt>
    <dgm:pt modelId="{26C74F25-837E-4330-86CF-F0FC4AFB9E12}" type="pres">
      <dgm:prSet presAssocID="{AAEDB869-A2A6-406C-8EC0-5D0A5C599A10}" presName="parentText" presStyleLbl="node1" presStyleIdx="3" presStyleCnt="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FC38E806-FAA2-4451-BD87-EC4489BB2195}" type="pres">
      <dgm:prSet presAssocID="{AAEDB869-A2A6-406C-8EC0-5D0A5C599A10}" presName="descendantText" presStyleLbl="alignAccFollowNode1" presStyleIdx="3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CN" altLang="en-US"/>
        </a:p>
      </dgm:t>
    </dgm:pt>
    <dgm:pt modelId="{31875706-B0A1-4128-930E-52DFB589CCEB}" type="pres">
      <dgm:prSet presAssocID="{17641BC7-DA43-46DE-9049-3774EF16BF78}" presName="sp" presStyleCnt="0"/>
      <dgm:spPr/>
    </dgm:pt>
    <dgm:pt modelId="{5C25B7FB-65A1-49F3-BFF8-EBE67BDE7C03}" type="pres">
      <dgm:prSet presAssocID="{8D0C2A59-A29D-4ED6-8A26-FED04CAD1C1B}" presName="linNode" presStyleCnt="0"/>
      <dgm:spPr/>
    </dgm:pt>
    <dgm:pt modelId="{376AA402-BB74-4D84-BE66-0C2D19C42D97}" type="pres">
      <dgm:prSet presAssocID="{8D0C2A59-A29D-4ED6-8A26-FED04CAD1C1B}" presName="parentText" presStyleLbl="node1" presStyleIdx="4" presStyleCnt="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979C4D1F-C921-4CB8-ADF6-5E100DD1EB31}" type="pres">
      <dgm:prSet presAssocID="{8D0C2A59-A29D-4ED6-8A26-FED04CAD1C1B}" presName="descendantText" presStyleLbl="alignAccFollowNode1" presStyleIdx="4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CN" altLang="en-US"/>
        </a:p>
      </dgm:t>
    </dgm:pt>
    <dgm:pt modelId="{D9209247-4A8C-4730-82BE-3E3FED321F90}" type="pres">
      <dgm:prSet presAssocID="{54FC3D99-8EEC-423D-91FD-6B74DEE99FF5}" presName="sp" presStyleCnt="0"/>
      <dgm:spPr/>
    </dgm:pt>
    <dgm:pt modelId="{AA45C5D2-F27A-499D-A335-2C1070A5A294}" type="pres">
      <dgm:prSet presAssocID="{E24FF063-6755-4B57-AA90-B6708077660E}" presName="linNode" presStyleCnt="0"/>
      <dgm:spPr/>
    </dgm:pt>
    <dgm:pt modelId="{345AB5EE-B480-41E0-8EEB-45A3C543EB36}" type="pres">
      <dgm:prSet presAssocID="{E24FF063-6755-4B57-AA90-B6708077660E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D52C84-29B3-4597-A34B-2A1B8CD992B6}" type="pres">
      <dgm:prSet presAssocID="{E24FF063-6755-4B57-AA90-B6708077660E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08D9CAD-8C00-493C-8F1C-D5E194697A94}" type="presOf" srcId="{938C53CF-C336-488A-82D3-0E7996BD5BB8}" destId="{5AD0B256-94AD-4E9B-A2A1-3917297BB8F9}" srcOrd="0" destOrd="0" presId="urn:microsoft.com/office/officeart/2005/8/layout/vList5"/>
    <dgm:cxn modelId="{376070F9-6D8F-41CF-A30B-52C70A1C150B}" srcId="{18EABFFD-343A-4AFF-A0FF-2D36CD366282}" destId="{AAEDB869-A2A6-406C-8EC0-5D0A5C599A10}" srcOrd="3" destOrd="0" parTransId="{EA66794B-D946-436D-84E9-F91CF63D970C}" sibTransId="{17641BC7-DA43-46DE-9049-3774EF16BF78}"/>
    <dgm:cxn modelId="{C7311390-F85D-46BD-B6EA-0B81AB7AA27F}" srcId="{9C067624-2812-4A15-9923-C5308A3FBB79}" destId="{B7BD23B3-FAA8-422C-AE48-A63623C488A1}" srcOrd="0" destOrd="0" parTransId="{00A092C2-0A30-4E74-A95F-F335E2379459}" sibTransId="{8A03D206-B908-4E9E-8247-4204B035C99B}"/>
    <dgm:cxn modelId="{C55B3FF4-C3F9-4B20-BEF1-DC0606661DC6}" type="presOf" srcId="{F04EF510-C94B-4D7E-9B6D-8F8CB6AB2DDD}" destId="{64327A2A-03ED-42FC-8374-5961B0748E79}" srcOrd="0" destOrd="0" presId="urn:microsoft.com/office/officeart/2005/8/layout/vList5"/>
    <dgm:cxn modelId="{77BFFDCF-9011-49A3-B1BF-5D59CE0BD3BF}" type="presOf" srcId="{E24FF063-6755-4B57-AA90-B6708077660E}" destId="{345AB5EE-B480-41E0-8EEB-45A3C543EB36}" srcOrd="0" destOrd="0" presId="urn:microsoft.com/office/officeart/2005/8/layout/vList5"/>
    <dgm:cxn modelId="{BAA7902C-352C-4A7D-A675-69E2FFADB36D}" type="presOf" srcId="{B7BD23B3-FAA8-422C-AE48-A63623C488A1}" destId="{E930EF7D-B1BA-4A81-BFDA-D2CB7978F99E}" srcOrd="0" destOrd="0" presId="urn:microsoft.com/office/officeart/2005/8/layout/vList5"/>
    <dgm:cxn modelId="{997BD968-DD28-495B-A8FC-976840BDB44A}" srcId="{F04EF510-C94B-4D7E-9B6D-8F8CB6AB2DDD}" destId="{938C53CF-C336-488A-82D3-0E7996BD5BB8}" srcOrd="0" destOrd="0" parTransId="{1A40C8B9-BFCA-4547-9B34-3911B313D1DC}" sibTransId="{21C8E2AB-D1A2-4662-9002-3434C9C7C62A}"/>
    <dgm:cxn modelId="{2D075818-3AFD-41D3-9173-A902B82F5F66}" type="presOf" srcId="{18EABFFD-343A-4AFF-A0FF-2D36CD366282}" destId="{1957FFB9-F02E-4614-B1FE-6CD489133214}" srcOrd="0" destOrd="0" presId="urn:microsoft.com/office/officeart/2005/8/layout/vList5"/>
    <dgm:cxn modelId="{A76B83D0-D477-4C24-8C81-FF6578406B45}" srcId="{18EABFFD-343A-4AFF-A0FF-2D36CD366282}" destId="{F04EF510-C94B-4D7E-9B6D-8F8CB6AB2DDD}" srcOrd="1" destOrd="0" parTransId="{A817DE80-D1D4-4872-88D6-10FDA2DDF7FD}" sibTransId="{3832618D-8F28-4CD1-9D96-2BD016AC89DC}"/>
    <dgm:cxn modelId="{EF28BEC7-741F-4A6D-BF15-21C18C448599}" srcId="{AAEDB869-A2A6-406C-8EC0-5D0A5C599A10}" destId="{565AF6CA-2259-4335-98C5-5741A2283E49}" srcOrd="0" destOrd="0" parTransId="{56C56963-5670-45BA-94E1-1CDE94851958}" sibTransId="{91B8EC24-B94A-45C9-AAC9-B378FEC774EE}"/>
    <dgm:cxn modelId="{8D8A2734-26A1-456D-8ECC-230FEAA1B1B3}" srcId="{8D0C2A59-A29D-4ED6-8A26-FED04CAD1C1B}" destId="{26406B07-8AB2-4B67-8AA3-A9EC8084C6A7}" srcOrd="0" destOrd="0" parTransId="{52E7D22C-516C-4D5F-BE62-AB6B345E4855}" sibTransId="{6A90EEC4-0050-401F-B5C0-869FA4C6878C}"/>
    <dgm:cxn modelId="{55737F37-AB4D-4010-A2A2-49DA9F980705}" srcId="{E24FF063-6755-4B57-AA90-B6708077660E}" destId="{22AF1C96-0AF6-4998-8436-96EE658BE8FB}" srcOrd="0" destOrd="0" parTransId="{7D1F8EED-F00C-4828-ABAD-308375E8A2FC}" sibTransId="{D0D72653-EEA9-413E-9571-DA0957BAD2C0}"/>
    <dgm:cxn modelId="{6626FA50-037B-428A-BBEE-F13B32CE9CFF}" type="presOf" srcId="{8673103F-23CE-4595-A6A1-B552CC502A9B}" destId="{3CE4D580-ED0A-43DD-9C47-E1221B93774C}" srcOrd="0" destOrd="0" presId="urn:microsoft.com/office/officeart/2005/8/layout/vList5"/>
    <dgm:cxn modelId="{F564195C-9918-49F3-8CC4-9822299C0E8B}" type="presOf" srcId="{AAEDB869-A2A6-406C-8EC0-5D0A5C599A10}" destId="{26C74F25-837E-4330-86CF-F0FC4AFB9E12}" srcOrd="0" destOrd="0" presId="urn:microsoft.com/office/officeart/2005/8/layout/vList5"/>
    <dgm:cxn modelId="{9EB69827-502F-4F59-9C8F-BF9078B9B403}" type="presOf" srcId="{22AF1C96-0AF6-4998-8436-96EE658BE8FB}" destId="{D7D52C84-29B3-4597-A34B-2A1B8CD992B6}" srcOrd="0" destOrd="0" presId="urn:microsoft.com/office/officeart/2005/8/layout/vList5"/>
    <dgm:cxn modelId="{D2F05D47-08C5-4876-BE31-F073A8BC6000}" type="presOf" srcId="{9C067624-2812-4A15-9923-C5308A3FBB79}" destId="{48533B7B-57AC-4E6C-97DD-346D68792026}" srcOrd="0" destOrd="0" presId="urn:microsoft.com/office/officeart/2005/8/layout/vList5"/>
    <dgm:cxn modelId="{3849E1EC-D48C-4254-8409-3A9D07AFF44E}" type="presOf" srcId="{107A3E07-497E-4D07-A627-F9B5A2D611E6}" destId="{9308BA6B-A441-448F-B55B-9CDD0E788F21}" srcOrd="0" destOrd="0" presId="urn:microsoft.com/office/officeart/2005/8/layout/vList5"/>
    <dgm:cxn modelId="{68819682-1923-4CBB-931D-8C5896743EC0}" type="presOf" srcId="{26406B07-8AB2-4B67-8AA3-A9EC8084C6A7}" destId="{979C4D1F-C921-4CB8-ADF6-5E100DD1EB31}" srcOrd="0" destOrd="0" presId="urn:microsoft.com/office/officeart/2005/8/layout/vList5"/>
    <dgm:cxn modelId="{E9CABFFC-6ED0-4C30-9A34-1CE7183662CA}" srcId="{8673103F-23CE-4595-A6A1-B552CC502A9B}" destId="{107A3E07-497E-4D07-A627-F9B5A2D611E6}" srcOrd="0" destOrd="0" parTransId="{B9349F3A-6A16-42D8-A2AE-4666CC1D501F}" sibTransId="{1E107A90-2BF2-48EC-94EC-C38A27293D1A}"/>
    <dgm:cxn modelId="{EF504240-1FBD-4CF0-8E95-26E4AC8605BF}" srcId="{18EABFFD-343A-4AFF-A0FF-2D36CD366282}" destId="{8673103F-23CE-4595-A6A1-B552CC502A9B}" srcOrd="2" destOrd="0" parTransId="{5D001C13-4E39-4A8D-9209-8A749D4F67E1}" sibTransId="{1C1AA556-59B4-40B4-B334-890AED7959A0}"/>
    <dgm:cxn modelId="{B6F41694-64FD-43C7-B296-C02F68C31753}" type="presOf" srcId="{8D0C2A59-A29D-4ED6-8A26-FED04CAD1C1B}" destId="{376AA402-BB74-4D84-BE66-0C2D19C42D97}" srcOrd="0" destOrd="0" presId="urn:microsoft.com/office/officeart/2005/8/layout/vList5"/>
    <dgm:cxn modelId="{43E6C60B-9D1F-4520-9386-41ED778CDBAD}" srcId="{18EABFFD-343A-4AFF-A0FF-2D36CD366282}" destId="{E24FF063-6755-4B57-AA90-B6708077660E}" srcOrd="5" destOrd="0" parTransId="{4CDE0CE1-5384-49C4-8117-CD15F2C563D4}" sibTransId="{B0087040-99B8-4E01-8F4C-59CBFE2D4B46}"/>
    <dgm:cxn modelId="{197557DA-A758-41FD-B5A6-21FFCB54EF09}" type="presOf" srcId="{565AF6CA-2259-4335-98C5-5741A2283E49}" destId="{FC38E806-FAA2-4451-BD87-EC4489BB2195}" srcOrd="0" destOrd="0" presId="urn:microsoft.com/office/officeart/2005/8/layout/vList5"/>
    <dgm:cxn modelId="{57A7059F-0905-4475-80FE-7F5D34965FD1}" srcId="{18EABFFD-343A-4AFF-A0FF-2D36CD366282}" destId="{9C067624-2812-4A15-9923-C5308A3FBB79}" srcOrd="0" destOrd="0" parTransId="{1DEA14EF-869B-4A3F-BFF8-76063D925DC5}" sibTransId="{555AF860-CE58-4515-842F-393435E882B5}"/>
    <dgm:cxn modelId="{1AAB278E-342D-4C51-B37F-74B451D4C61F}" srcId="{18EABFFD-343A-4AFF-A0FF-2D36CD366282}" destId="{8D0C2A59-A29D-4ED6-8A26-FED04CAD1C1B}" srcOrd="4" destOrd="0" parTransId="{38867BEA-A50B-4B45-8405-6C8DF37D8AFE}" sibTransId="{54FC3D99-8EEC-423D-91FD-6B74DEE99FF5}"/>
    <dgm:cxn modelId="{22631FA5-2CCB-4D2D-ABF9-917346F1E106}" type="presParOf" srcId="{1957FFB9-F02E-4614-B1FE-6CD489133214}" destId="{38885C12-7B70-4A89-A47C-C88CACB6DDDF}" srcOrd="0" destOrd="0" presId="urn:microsoft.com/office/officeart/2005/8/layout/vList5"/>
    <dgm:cxn modelId="{D3490C08-C1CF-4048-9567-CE661090D5CF}" type="presParOf" srcId="{38885C12-7B70-4A89-A47C-C88CACB6DDDF}" destId="{48533B7B-57AC-4E6C-97DD-346D68792026}" srcOrd="0" destOrd="0" presId="urn:microsoft.com/office/officeart/2005/8/layout/vList5"/>
    <dgm:cxn modelId="{27D56132-C78D-46D9-A68A-685513C54745}" type="presParOf" srcId="{38885C12-7B70-4A89-A47C-C88CACB6DDDF}" destId="{E930EF7D-B1BA-4A81-BFDA-D2CB7978F99E}" srcOrd="1" destOrd="0" presId="urn:microsoft.com/office/officeart/2005/8/layout/vList5"/>
    <dgm:cxn modelId="{10A30B49-81F6-4689-83E0-0400CFFD7B7B}" type="presParOf" srcId="{1957FFB9-F02E-4614-B1FE-6CD489133214}" destId="{F19B03EE-0717-4A07-8808-D8DD63041770}" srcOrd="1" destOrd="0" presId="urn:microsoft.com/office/officeart/2005/8/layout/vList5"/>
    <dgm:cxn modelId="{F2BBA399-8EEA-4479-B6D1-B32D31DE0C2F}" type="presParOf" srcId="{1957FFB9-F02E-4614-B1FE-6CD489133214}" destId="{C810CBF1-718B-494F-BA2F-3EED8CB54ACC}" srcOrd="2" destOrd="0" presId="urn:microsoft.com/office/officeart/2005/8/layout/vList5"/>
    <dgm:cxn modelId="{78E64005-681F-43BD-B0EC-8AE632DD454C}" type="presParOf" srcId="{C810CBF1-718B-494F-BA2F-3EED8CB54ACC}" destId="{64327A2A-03ED-42FC-8374-5961B0748E79}" srcOrd="0" destOrd="0" presId="urn:microsoft.com/office/officeart/2005/8/layout/vList5"/>
    <dgm:cxn modelId="{5322CD85-5749-463C-A7EC-60AB57205A9C}" type="presParOf" srcId="{C810CBF1-718B-494F-BA2F-3EED8CB54ACC}" destId="{5AD0B256-94AD-4E9B-A2A1-3917297BB8F9}" srcOrd="1" destOrd="0" presId="urn:microsoft.com/office/officeart/2005/8/layout/vList5"/>
    <dgm:cxn modelId="{32ED49C4-4C9D-4F34-8A62-A17BD791156F}" type="presParOf" srcId="{1957FFB9-F02E-4614-B1FE-6CD489133214}" destId="{E8F26AC9-4EDA-4A2A-B2D8-D43D92CA837A}" srcOrd="3" destOrd="0" presId="urn:microsoft.com/office/officeart/2005/8/layout/vList5"/>
    <dgm:cxn modelId="{20547B8E-4AF5-4CB4-821B-1A29E89872DD}" type="presParOf" srcId="{1957FFB9-F02E-4614-B1FE-6CD489133214}" destId="{4C043EE2-1BC4-4F91-A838-F44B7EAC80B5}" srcOrd="4" destOrd="0" presId="urn:microsoft.com/office/officeart/2005/8/layout/vList5"/>
    <dgm:cxn modelId="{9E895BC4-9EA2-4744-BECE-FE681142AA3A}" type="presParOf" srcId="{4C043EE2-1BC4-4F91-A838-F44B7EAC80B5}" destId="{3CE4D580-ED0A-43DD-9C47-E1221B93774C}" srcOrd="0" destOrd="0" presId="urn:microsoft.com/office/officeart/2005/8/layout/vList5"/>
    <dgm:cxn modelId="{F2417C2E-7AD9-43D7-9E34-BA57BBBC9B09}" type="presParOf" srcId="{4C043EE2-1BC4-4F91-A838-F44B7EAC80B5}" destId="{9308BA6B-A441-448F-B55B-9CDD0E788F21}" srcOrd="1" destOrd="0" presId="urn:microsoft.com/office/officeart/2005/8/layout/vList5"/>
    <dgm:cxn modelId="{0843F8E0-A5DA-428C-9F59-54FEA9A812A2}" type="presParOf" srcId="{1957FFB9-F02E-4614-B1FE-6CD489133214}" destId="{378068E4-1625-45A7-B080-87170A90EF85}" srcOrd="5" destOrd="0" presId="urn:microsoft.com/office/officeart/2005/8/layout/vList5"/>
    <dgm:cxn modelId="{7F8B9EA1-2726-4E7D-A754-1418130CA798}" type="presParOf" srcId="{1957FFB9-F02E-4614-B1FE-6CD489133214}" destId="{B3BEB54C-CD18-425B-93EB-3077425BF415}" srcOrd="6" destOrd="0" presId="urn:microsoft.com/office/officeart/2005/8/layout/vList5"/>
    <dgm:cxn modelId="{177B18D4-C5F1-4D27-BEA8-CED09706BD15}" type="presParOf" srcId="{B3BEB54C-CD18-425B-93EB-3077425BF415}" destId="{26C74F25-837E-4330-86CF-F0FC4AFB9E12}" srcOrd="0" destOrd="0" presId="urn:microsoft.com/office/officeart/2005/8/layout/vList5"/>
    <dgm:cxn modelId="{A71D0045-DCE7-4515-ADF9-226B0A8FB3A6}" type="presParOf" srcId="{B3BEB54C-CD18-425B-93EB-3077425BF415}" destId="{FC38E806-FAA2-4451-BD87-EC4489BB2195}" srcOrd="1" destOrd="0" presId="urn:microsoft.com/office/officeart/2005/8/layout/vList5"/>
    <dgm:cxn modelId="{DB5AECBE-D483-41DC-8BBA-D63E8A9883FF}" type="presParOf" srcId="{1957FFB9-F02E-4614-B1FE-6CD489133214}" destId="{31875706-B0A1-4128-930E-52DFB589CCEB}" srcOrd="7" destOrd="0" presId="urn:microsoft.com/office/officeart/2005/8/layout/vList5"/>
    <dgm:cxn modelId="{1EED81F1-6445-4FBF-8D5C-79C2A9F89AE0}" type="presParOf" srcId="{1957FFB9-F02E-4614-B1FE-6CD489133214}" destId="{5C25B7FB-65A1-49F3-BFF8-EBE67BDE7C03}" srcOrd="8" destOrd="0" presId="urn:microsoft.com/office/officeart/2005/8/layout/vList5"/>
    <dgm:cxn modelId="{A1A17507-B2BF-458A-B51A-02256488093B}" type="presParOf" srcId="{5C25B7FB-65A1-49F3-BFF8-EBE67BDE7C03}" destId="{376AA402-BB74-4D84-BE66-0C2D19C42D97}" srcOrd="0" destOrd="0" presId="urn:microsoft.com/office/officeart/2005/8/layout/vList5"/>
    <dgm:cxn modelId="{AD548A3D-FD20-4412-BB0D-BE9886E8DB53}" type="presParOf" srcId="{5C25B7FB-65A1-49F3-BFF8-EBE67BDE7C03}" destId="{979C4D1F-C921-4CB8-ADF6-5E100DD1EB31}" srcOrd="1" destOrd="0" presId="urn:microsoft.com/office/officeart/2005/8/layout/vList5"/>
    <dgm:cxn modelId="{CA72FD98-57E0-497B-9CE9-0F5A961FF161}" type="presParOf" srcId="{1957FFB9-F02E-4614-B1FE-6CD489133214}" destId="{D9209247-4A8C-4730-82BE-3E3FED321F90}" srcOrd="9" destOrd="0" presId="urn:microsoft.com/office/officeart/2005/8/layout/vList5"/>
    <dgm:cxn modelId="{8878D5E0-48E8-45F1-B1A0-4D6E2228C46A}" type="presParOf" srcId="{1957FFB9-F02E-4614-B1FE-6CD489133214}" destId="{AA45C5D2-F27A-499D-A335-2C1070A5A294}" srcOrd="10" destOrd="0" presId="urn:microsoft.com/office/officeart/2005/8/layout/vList5"/>
    <dgm:cxn modelId="{14D073A7-EEFD-4322-9476-4D0C82FA5443}" type="presParOf" srcId="{AA45C5D2-F27A-499D-A335-2C1070A5A294}" destId="{345AB5EE-B480-41E0-8EEB-45A3C543EB36}" srcOrd="0" destOrd="0" presId="urn:microsoft.com/office/officeart/2005/8/layout/vList5"/>
    <dgm:cxn modelId="{7150707C-7C39-4A94-B5F3-53CD8F144D4C}" type="presParOf" srcId="{AA45C5D2-F27A-499D-A335-2C1070A5A294}" destId="{D7D52C84-29B3-4597-A34B-2A1B8CD992B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EABFFD-343A-4AFF-A0FF-2D36CD366282}" type="doc">
      <dgm:prSet loTypeId="urn:microsoft.com/office/officeart/2005/8/layout/vList5" loCatId="list" qsTypeId="urn:microsoft.com/office/officeart/2005/8/quickstyle/simple1#14" qsCatId="simple" csTypeId="urn:microsoft.com/office/officeart/2005/8/colors/accent1_2#14" csCatId="accent1" phldr="1"/>
      <dgm:spPr/>
      <dgm:t>
        <a:bodyPr/>
        <a:lstStyle/>
        <a:p>
          <a:endParaRPr lang="zh-CN" altLang="en-US"/>
        </a:p>
      </dgm:t>
    </dgm:pt>
    <dgm:pt modelId="{9C067624-2812-4A15-9923-C5308A3FBB79}">
      <dgm:prSet phldrT="[文本]"/>
      <dgm:spPr>
        <a:xfrm>
          <a:off x="0" y="2025"/>
          <a:ext cx="2695979" cy="885473"/>
        </a:xfrm>
        <a:solidFill>
          <a:srgbClr val="8064A2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16</a:t>
          </a:r>
          <a:r>
            <a:rPr lang="zh-CN" altLang="en-US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个</a:t>
          </a:r>
        </a:p>
      </dgm:t>
    </dgm:pt>
    <dgm:pt modelId="{1DEA14EF-869B-4A3F-BFF8-76063D925DC5}" type="parTrans" cxnId="{57A7059F-0905-4475-80FE-7F5D34965FD1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555AF860-CE58-4515-842F-393435E882B5}" type="sibTrans" cxnId="{57A7059F-0905-4475-80FE-7F5D34965FD1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B7BD23B3-FAA8-422C-AE48-A63623C488A1}">
      <dgm:prSet phldrT="[文本]"/>
      <dgm:spPr>
        <a:xfrm rot="5400000">
          <a:off x="4738216" y="-1951664"/>
          <a:ext cx="708378" cy="4792852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431800"/>
          <a:r>
            <a:rPr lang="zh-CN" altLang="en-US" b="1" i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博士后流动站</a:t>
          </a:r>
        </a:p>
      </dgm:t>
    </dgm:pt>
    <dgm:pt modelId="{00A092C2-0A30-4E74-A95F-F335E2379459}" type="parTrans" cxnId="{C7311390-F85D-46BD-B6EA-0B81AB7AA27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8A03D206-B908-4E9E-8247-4204B035C99B}" type="sibTrans" cxnId="{C7311390-F85D-46BD-B6EA-0B81AB7AA27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F04EF510-C94B-4D7E-9B6D-8F8CB6AB2DDD}">
      <dgm:prSet phldrT="[文本]"/>
      <dgm:spPr>
        <a:xfrm>
          <a:off x="0" y="931772"/>
          <a:ext cx="2695979" cy="885473"/>
        </a:xfrm>
        <a:solidFill>
          <a:srgbClr val="C0504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49</a:t>
          </a:r>
          <a:r>
            <a:rPr lang="zh-CN" altLang="en-US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个</a:t>
          </a:r>
        </a:p>
      </dgm:t>
    </dgm:pt>
    <dgm:pt modelId="{A817DE80-D1D4-4872-88D6-10FDA2DDF7FD}" type="parTrans" cxnId="{A76B83D0-D477-4C24-8C81-FF6578406B45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3832618D-8F28-4CD1-9D96-2BD016AC89DC}" type="sibTrans" cxnId="{A76B83D0-D477-4C24-8C81-FF6578406B45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938C53CF-C336-488A-82D3-0E7996BD5BB8}">
      <dgm:prSet phldrT="[文本]"/>
      <dgm:spPr>
        <a:xfrm rot="5400000">
          <a:off x="4738216" y="-1021917"/>
          <a:ext cx="708378" cy="4792852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431800"/>
          <a:r>
            <a:rPr lang="zh-CN" alt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博士点</a:t>
          </a:r>
        </a:p>
      </dgm:t>
    </dgm:pt>
    <dgm:pt modelId="{1A40C8B9-BFCA-4547-9B34-3911B313D1DC}" type="parTrans" cxnId="{997BD968-DD28-495B-A8FC-976840BDB44A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21C8E2AB-D1A2-4662-9002-3434C9C7C62A}" type="sibTrans" cxnId="{997BD968-DD28-495B-A8FC-976840BDB44A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8673103F-23CE-4595-A6A1-B552CC502A9B}">
      <dgm:prSet phldrT="[文本]"/>
      <dgm:spPr>
        <a:xfrm>
          <a:off x="0" y="1861519"/>
          <a:ext cx="2695979" cy="885473"/>
        </a:xfrm>
        <a:solidFill>
          <a:srgbClr val="8064A2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116</a:t>
          </a:r>
          <a:r>
            <a:rPr lang="zh-CN" altLang="en-US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个</a:t>
          </a:r>
        </a:p>
      </dgm:t>
    </dgm:pt>
    <dgm:pt modelId="{5D001C13-4E39-4A8D-9209-8A749D4F67E1}" type="parTrans" cxnId="{EF504240-1FBD-4CF0-8E95-26E4AC8605B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1C1AA556-59B4-40B4-B334-890AED7959A0}" type="sibTrans" cxnId="{EF504240-1FBD-4CF0-8E95-26E4AC8605B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107A3E07-497E-4D07-A627-F9B5A2D611E6}">
      <dgm:prSet phldrT="[文本]"/>
      <dgm:spPr>
        <a:xfrm rot="5400000">
          <a:off x="4738216" y="-92170"/>
          <a:ext cx="708378" cy="4792852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431800"/>
          <a:r>
            <a:rPr lang="zh-CN" alt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硕士点</a:t>
          </a:r>
        </a:p>
      </dgm:t>
    </dgm:pt>
    <dgm:pt modelId="{B9349F3A-6A16-42D8-A2AE-4666CC1D501F}" type="parTrans" cxnId="{E9CABFFC-6ED0-4C30-9A34-1CE7183662CA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1E107A90-2BF2-48EC-94EC-C38A27293D1A}" type="sibTrans" cxnId="{E9CABFFC-6ED0-4C30-9A34-1CE7183662CA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AAEDB869-A2A6-406C-8EC0-5D0A5C599A10}">
      <dgm:prSet phldrT="[文本]"/>
      <dgm:spPr>
        <a:xfrm>
          <a:off x="0" y="2791266"/>
          <a:ext cx="2695979" cy="88547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67</a:t>
          </a:r>
          <a:r>
            <a:rPr lang="zh-CN" altLang="en-US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个</a:t>
          </a:r>
        </a:p>
      </dgm:t>
    </dgm:pt>
    <dgm:pt modelId="{EA66794B-D946-436D-84E9-F91CF63D970C}" type="parTrans" cxnId="{376070F9-6D8F-41CF-A30B-52C70A1C150B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17641BC7-DA43-46DE-9049-3774EF16BF78}" type="sibTrans" cxnId="{376070F9-6D8F-41CF-A30B-52C70A1C150B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565AF6CA-2259-4335-98C5-5741A2283E49}">
      <dgm:prSet phldrT="[文本]"/>
      <dgm:spPr>
        <a:xfrm rot="5400000">
          <a:off x="4738216" y="837576"/>
          <a:ext cx="708378" cy="4792852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431800"/>
          <a:r>
            <a:rPr lang="zh-CN" alt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本科专业</a:t>
          </a:r>
        </a:p>
      </dgm:t>
    </dgm:pt>
    <dgm:pt modelId="{56C56963-5670-45BA-94E1-1CDE94851958}" type="parTrans" cxnId="{EF28BEC7-741F-4A6D-BF15-21C18C448599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91B8EC24-B94A-45C9-AAC9-B378FEC774EE}" type="sibTrans" cxnId="{EF28BEC7-741F-4A6D-BF15-21C18C448599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8D0C2A59-A29D-4ED6-8A26-FED04CAD1C1B}">
      <dgm:prSet phldrT="[文本]"/>
      <dgm:spPr>
        <a:xfrm>
          <a:off x="0" y="3721013"/>
          <a:ext cx="2695979" cy="885473"/>
        </a:xfrm>
        <a:solidFill>
          <a:srgbClr val="1F497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13</a:t>
          </a:r>
          <a:r>
            <a:rPr lang="zh-CN" altLang="en-US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个</a:t>
          </a:r>
        </a:p>
      </dgm:t>
    </dgm:pt>
    <dgm:pt modelId="{38867BEA-A50B-4B45-8405-6C8DF37D8AFE}" type="parTrans" cxnId="{1AAB278E-342D-4C51-B37F-74B451D4C61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54FC3D99-8EEC-423D-91FD-6B74DEE99FF5}" type="sibTrans" cxnId="{1AAB278E-342D-4C51-B37F-74B451D4C61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26406B07-8AB2-4B67-8AA3-A9EC8084C6A7}">
      <dgm:prSet phldrT="[文本]"/>
      <dgm:spPr>
        <a:xfrm rot="5400000">
          <a:off x="4738216" y="1767323"/>
          <a:ext cx="708378" cy="4792852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431800"/>
          <a:r>
            <a:rPr lang="zh-CN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专业学位授予点</a:t>
          </a:r>
          <a:endParaRPr lang="zh-CN" alt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52E7D22C-516C-4D5F-BE62-AB6B345E4855}" type="parTrans" cxnId="{8D8A2734-26A1-456D-8ECC-230FEAA1B1B3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6A90EEC4-0050-401F-B5C0-869FA4C6878C}" type="sibTrans" cxnId="{8D8A2734-26A1-456D-8ECC-230FEAA1B1B3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E24FF063-6755-4B57-AA90-B6708077660E}">
      <dgm:prSet phldrT="[文本]"/>
      <dgm:spPr>
        <a:xfrm rot="5400000">
          <a:off x="4738216" y="1767323"/>
          <a:ext cx="708378" cy="4792852"/>
        </a:xfrm>
        <a:solidFill>
          <a:srgbClr val="803C78">
            <a:alpha val="90000"/>
          </a:srgb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gm:spPr>
      <dgm:t>
        <a:bodyPr/>
        <a:lstStyle/>
        <a:p>
          <a:pPr marL="0">
            <a:spcAft>
              <a:spcPts val="0"/>
            </a:spcAft>
          </a:pPr>
          <a:r>
            <a: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27</a:t>
          </a:r>
          <a:r>
            <a: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个</a:t>
          </a:r>
        </a:p>
      </dgm:t>
    </dgm:pt>
    <dgm:pt modelId="{4CDE0CE1-5384-49C4-8117-CD15F2C563D4}" type="parTrans" cxnId="{43E6C60B-9D1F-4520-9386-41ED778CDBAD}">
      <dgm:prSet/>
      <dgm:spPr/>
      <dgm:t>
        <a:bodyPr/>
        <a:lstStyle/>
        <a:p>
          <a:endParaRPr lang="zh-CN" altLang="en-US"/>
        </a:p>
      </dgm:t>
    </dgm:pt>
    <dgm:pt modelId="{B0087040-99B8-4E01-8F4C-59CBFE2D4B46}" type="sibTrans" cxnId="{43E6C60B-9D1F-4520-9386-41ED778CDBAD}">
      <dgm:prSet/>
      <dgm:spPr/>
      <dgm:t>
        <a:bodyPr/>
        <a:lstStyle/>
        <a:p>
          <a:endParaRPr lang="zh-CN" altLang="en-US"/>
        </a:p>
      </dgm:t>
    </dgm:pt>
    <dgm:pt modelId="{22AF1C96-0AF6-4998-8436-96EE658BE8FB}">
      <dgm:prSet phldrT="[文本]"/>
      <dgm:spPr>
        <a:xfrm rot="5400000">
          <a:off x="4738216" y="1767323"/>
          <a:ext cx="708378" cy="4792852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431800"/>
          <a:r>
            <a:rPr lang="zh-CN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工程领域</a:t>
          </a:r>
          <a:r>
            <a:rPr lang="zh-CN" alt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工程硕士</a:t>
          </a:r>
        </a:p>
      </dgm:t>
    </dgm:pt>
    <dgm:pt modelId="{7D1F8EED-F00C-4828-ABAD-308375E8A2FC}" type="parTrans" cxnId="{55737F37-AB4D-4010-A2A2-49DA9F980705}">
      <dgm:prSet/>
      <dgm:spPr/>
      <dgm:t>
        <a:bodyPr/>
        <a:lstStyle/>
        <a:p>
          <a:endParaRPr lang="zh-CN" altLang="en-US"/>
        </a:p>
      </dgm:t>
    </dgm:pt>
    <dgm:pt modelId="{D0D72653-EEA9-413E-9571-DA0957BAD2C0}" type="sibTrans" cxnId="{55737F37-AB4D-4010-A2A2-49DA9F980705}">
      <dgm:prSet/>
      <dgm:spPr/>
      <dgm:t>
        <a:bodyPr/>
        <a:lstStyle/>
        <a:p>
          <a:endParaRPr lang="zh-CN" altLang="en-US"/>
        </a:p>
      </dgm:t>
    </dgm:pt>
    <dgm:pt modelId="{1957FFB9-F02E-4614-B1FE-6CD489133214}" type="pres">
      <dgm:prSet presAssocID="{18EABFFD-343A-4AFF-A0FF-2D36CD3662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8885C12-7B70-4A89-A47C-C88CACB6DDDF}" type="pres">
      <dgm:prSet presAssocID="{9C067624-2812-4A15-9923-C5308A3FBB79}" presName="linNode" presStyleCnt="0"/>
      <dgm:spPr/>
    </dgm:pt>
    <dgm:pt modelId="{48533B7B-57AC-4E6C-97DD-346D68792026}" type="pres">
      <dgm:prSet presAssocID="{9C067624-2812-4A15-9923-C5308A3FBB79}" presName="parentText" presStyleLbl="node1" presStyleIdx="0" presStyleCnt="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E930EF7D-B1BA-4A81-BFDA-D2CB7978F99E}" type="pres">
      <dgm:prSet presAssocID="{9C067624-2812-4A15-9923-C5308A3FBB79}" presName="descendantText" presStyleLbl="alignAccFollowNode1" presStyleIdx="0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CN" altLang="en-US"/>
        </a:p>
      </dgm:t>
    </dgm:pt>
    <dgm:pt modelId="{F19B03EE-0717-4A07-8808-D8DD63041770}" type="pres">
      <dgm:prSet presAssocID="{555AF860-CE58-4515-842F-393435E882B5}" presName="sp" presStyleCnt="0"/>
      <dgm:spPr/>
    </dgm:pt>
    <dgm:pt modelId="{C810CBF1-718B-494F-BA2F-3EED8CB54ACC}" type="pres">
      <dgm:prSet presAssocID="{F04EF510-C94B-4D7E-9B6D-8F8CB6AB2DDD}" presName="linNode" presStyleCnt="0"/>
      <dgm:spPr/>
    </dgm:pt>
    <dgm:pt modelId="{64327A2A-03ED-42FC-8374-5961B0748E79}" type="pres">
      <dgm:prSet presAssocID="{F04EF510-C94B-4D7E-9B6D-8F8CB6AB2DDD}" presName="parentText" presStyleLbl="node1" presStyleIdx="1" presStyleCnt="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5AD0B256-94AD-4E9B-A2A1-3917297BB8F9}" type="pres">
      <dgm:prSet presAssocID="{F04EF510-C94B-4D7E-9B6D-8F8CB6AB2DDD}" presName="descendantText" presStyleLbl="alignAccFollowNode1" presStyleIdx="1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CN" altLang="en-US"/>
        </a:p>
      </dgm:t>
    </dgm:pt>
    <dgm:pt modelId="{E8F26AC9-4EDA-4A2A-B2D8-D43D92CA837A}" type="pres">
      <dgm:prSet presAssocID="{3832618D-8F28-4CD1-9D96-2BD016AC89DC}" presName="sp" presStyleCnt="0"/>
      <dgm:spPr/>
    </dgm:pt>
    <dgm:pt modelId="{4C043EE2-1BC4-4F91-A838-F44B7EAC80B5}" type="pres">
      <dgm:prSet presAssocID="{8673103F-23CE-4595-A6A1-B552CC502A9B}" presName="linNode" presStyleCnt="0"/>
      <dgm:spPr/>
    </dgm:pt>
    <dgm:pt modelId="{3CE4D580-ED0A-43DD-9C47-E1221B93774C}" type="pres">
      <dgm:prSet presAssocID="{8673103F-23CE-4595-A6A1-B552CC502A9B}" presName="parentText" presStyleLbl="node1" presStyleIdx="2" presStyleCnt="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9308BA6B-A441-448F-B55B-9CDD0E788F21}" type="pres">
      <dgm:prSet presAssocID="{8673103F-23CE-4595-A6A1-B552CC502A9B}" presName="descendantText" presStyleLbl="alignAccFollowNode1" presStyleIdx="2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CN" altLang="en-US"/>
        </a:p>
      </dgm:t>
    </dgm:pt>
    <dgm:pt modelId="{378068E4-1625-45A7-B080-87170A90EF85}" type="pres">
      <dgm:prSet presAssocID="{1C1AA556-59B4-40B4-B334-890AED7959A0}" presName="sp" presStyleCnt="0"/>
      <dgm:spPr/>
    </dgm:pt>
    <dgm:pt modelId="{B3BEB54C-CD18-425B-93EB-3077425BF415}" type="pres">
      <dgm:prSet presAssocID="{AAEDB869-A2A6-406C-8EC0-5D0A5C599A10}" presName="linNode" presStyleCnt="0"/>
      <dgm:spPr/>
    </dgm:pt>
    <dgm:pt modelId="{26C74F25-837E-4330-86CF-F0FC4AFB9E12}" type="pres">
      <dgm:prSet presAssocID="{AAEDB869-A2A6-406C-8EC0-5D0A5C599A10}" presName="parentText" presStyleLbl="node1" presStyleIdx="3" presStyleCnt="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FC38E806-FAA2-4451-BD87-EC4489BB2195}" type="pres">
      <dgm:prSet presAssocID="{AAEDB869-A2A6-406C-8EC0-5D0A5C599A10}" presName="descendantText" presStyleLbl="alignAccFollowNode1" presStyleIdx="3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CN" altLang="en-US"/>
        </a:p>
      </dgm:t>
    </dgm:pt>
    <dgm:pt modelId="{31875706-B0A1-4128-930E-52DFB589CCEB}" type="pres">
      <dgm:prSet presAssocID="{17641BC7-DA43-46DE-9049-3774EF16BF78}" presName="sp" presStyleCnt="0"/>
      <dgm:spPr/>
    </dgm:pt>
    <dgm:pt modelId="{5C25B7FB-65A1-49F3-BFF8-EBE67BDE7C03}" type="pres">
      <dgm:prSet presAssocID="{8D0C2A59-A29D-4ED6-8A26-FED04CAD1C1B}" presName="linNode" presStyleCnt="0"/>
      <dgm:spPr/>
    </dgm:pt>
    <dgm:pt modelId="{376AA402-BB74-4D84-BE66-0C2D19C42D97}" type="pres">
      <dgm:prSet presAssocID="{8D0C2A59-A29D-4ED6-8A26-FED04CAD1C1B}" presName="parentText" presStyleLbl="node1" presStyleIdx="4" presStyleCnt="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979C4D1F-C921-4CB8-ADF6-5E100DD1EB31}" type="pres">
      <dgm:prSet presAssocID="{8D0C2A59-A29D-4ED6-8A26-FED04CAD1C1B}" presName="descendantText" presStyleLbl="alignAccFollowNode1" presStyleIdx="4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CN" altLang="en-US"/>
        </a:p>
      </dgm:t>
    </dgm:pt>
    <dgm:pt modelId="{D9209247-4A8C-4730-82BE-3E3FED321F90}" type="pres">
      <dgm:prSet presAssocID="{54FC3D99-8EEC-423D-91FD-6B74DEE99FF5}" presName="sp" presStyleCnt="0"/>
      <dgm:spPr/>
    </dgm:pt>
    <dgm:pt modelId="{AA45C5D2-F27A-499D-A335-2C1070A5A294}" type="pres">
      <dgm:prSet presAssocID="{E24FF063-6755-4B57-AA90-B6708077660E}" presName="linNode" presStyleCnt="0"/>
      <dgm:spPr/>
    </dgm:pt>
    <dgm:pt modelId="{345AB5EE-B480-41E0-8EEB-45A3C543EB36}" type="pres">
      <dgm:prSet presAssocID="{E24FF063-6755-4B57-AA90-B6708077660E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D52C84-29B3-4597-A34B-2A1B8CD992B6}" type="pres">
      <dgm:prSet presAssocID="{E24FF063-6755-4B57-AA90-B6708077660E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08D9CAD-8C00-493C-8F1C-D5E194697A94}" type="presOf" srcId="{938C53CF-C336-488A-82D3-0E7996BD5BB8}" destId="{5AD0B256-94AD-4E9B-A2A1-3917297BB8F9}" srcOrd="0" destOrd="0" presId="urn:microsoft.com/office/officeart/2005/8/layout/vList5"/>
    <dgm:cxn modelId="{376070F9-6D8F-41CF-A30B-52C70A1C150B}" srcId="{18EABFFD-343A-4AFF-A0FF-2D36CD366282}" destId="{AAEDB869-A2A6-406C-8EC0-5D0A5C599A10}" srcOrd="3" destOrd="0" parTransId="{EA66794B-D946-436D-84E9-F91CF63D970C}" sibTransId="{17641BC7-DA43-46DE-9049-3774EF16BF78}"/>
    <dgm:cxn modelId="{C7311390-F85D-46BD-B6EA-0B81AB7AA27F}" srcId="{9C067624-2812-4A15-9923-C5308A3FBB79}" destId="{B7BD23B3-FAA8-422C-AE48-A63623C488A1}" srcOrd="0" destOrd="0" parTransId="{00A092C2-0A30-4E74-A95F-F335E2379459}" sibTransId="{8A03D206-B908-4E9E-8247-4204B035C99B}"/>
    <dgm:cxn modelId="{C55B3FF4-C3F9-4B20-BEF1-DC0606661DC6}" type="presOf" srcId="{F04EF510-C94B-4D7E-9B6D-8F8CB6AB2DDD}" destId="{64327A2A-03ED-42FC-8374-5961B0748E79}" srcOrd="0" destOrd="0" presId="urn:microsoft.com/office/officeart/2005/8/layout/vList5"/>
    <dgm:cxn modelId="{77BFFDCF-9011-49A3-B1BF-5D59CE0BD3BF}" type="presOf" srcId="{E24FF063-6755-4B57-AA90-B6708077660E}" destId="{345AB5EE-B480-41E0-8EEB-45A3C543EB36}" srcOrd="0" destOrd="0" presId="urn:microsoft.com/office/officeart/2005/8/layout/vList5"/>
    <dgm:cxn modelId="{BAA7902C-352C-4A7D-A675-69E2FFADB36D}" type="presOf" srcId="{B7BD23B3-FAA8-422C-AE48-A63623C488A1}" destId="{E930EF7D-B1BA-4A81-BFDA-D2CB7978F99E}" srcOrd="0" destOrd="0" presId="urn:microsoft.com/office/officeart/2005/8/layout/vList5"/>
    <dgm:cxn modelId="{997BD968-DD28-495B-A8FC-976840BDB44A}" srcId="{F04EF510-C94B-4D7E-9B6D-8F8CB6AB2DDD}" destId="{938C53CF-C336-488A-82D3-0E7996BD5BB8}" srcOrd="0" destOrd="0" parTransId="{1A40C8B9-BFCA-4547-9B34-3911B313D1DC}" sibTransId="{21C8E2AB-D1A2-4662-9002-3434C9C7C62A}"/>
    <dgm:cxn modelId="{2D075818-3AFD-41D3-9173-A902B82F5F66}" type="presOf" srcId="{18EABFFD-343A-4AFF-A0FF-2D36CD366282}" destId="{1957FFB9-F02E-4614-B1FE-6CD489133214}" srcOrd="0" destOrd="0" presId="urn:microsoft.com/office/officeart/2005/8/layout/vList5"/>
    <dgm:cxn modelId="{A76B83D0-D477-4C24-8C81-FF6578406B45}" srcId="{18EABFFD-343A-4AFF-A0FF-2D36CD366282}" destId="{F04EF510-C94B-4D7E-9B6D-8F8CB6AB2DDD}" srcOrd="1" destOrd="0" parTransId="{A817DE80-D1D4-4872-88D6-10FDA2DDF7FD}" sibTransId="{3832618D-8F28-4CD1-9D96-2BD016AC89DC}"/>
    <dgm:cxn modelId="{EF28BEC7-741F-4A6D-BF15-21C18C448599}" srcId="{AAEDB869-A2A6-406C-8EC0-5D0A5C599A10}" destId="{565AF6CA-2259-4335-98C5-5741A2283E49}" srcOrd="0" destOrd="0" parTransId="{56C56963-5670-45BA-94E1-1CDE94851958}" sibTransId="{91B8EC24-B94A-45C9-AAC9-B378FEC774EE}"/>
    <dgm:cxn modelId="{8D8A2734-26A1-456D-8ECC-230FEAA1B1B3}" srcId="{8D0C2A59-A29D-4ED6-8A26-FED04CAD1C1B}" destId="{26406B07-8AB2-4B67-8AA3-A9EC8084C6A7}" srcOrd="0" destOrd="0" parTransId="{52E7D22C-516C-4D5F-BE62-AB6B345E4855}" sibTransId="{6A90EEC4-0050-401F-B5C0-869FA4C6878C}"/>
    <dgm:cxn modelId="{55737F37-AB4D-4010-A2A2-49DA9F980705}" srcId="{E24FF063-6755-4B57-AA90-B6708077660E}" destId="{22AF1C96-0AF6-4998-8436-96EE658BE8FB}" srcOrd="0" destOrd="0" parTransId="{7D1F8EED-F00C-4828-ABAD-308375E8A2FC}" sibTransId="{D0D72653-EEA9-413E-9571-DA0957BAD2C0}"/>
    <dgm:cxn modelId="{6626FA50-037B-428A-BBEE-F13B32CE9CFF}" type="presOf" srcId="{8673103F-23CE-4595-A6A1-B552CC502A9B}" destId="{3CE4D580-ED0A-43DD-9C47-E1221B93774C}" srcOrd="0" destOrd="0" presId="urn:microsoft.com/office/officeart/2005/8/layout/vList5"/>
    <dgm:cxn modelId="{F564195C-9918-49F3-8CC4-9822299C0E8B}" type="presOf" srcId="{AAEDB869-A2A6-406C-8EC0-5D0A5C599A10}" destId="{26C74F25-837E-4330-86CF-F0FC4AFB9E12}" srcOrd="0" destOrd="0" presId="urn:microsoft.com/office/officeart/2005/8/layout/vList5"/>
    <dgm:cxn modelId="{9EB69827-502F-4F59-9C8F-BF9078B9B403}" type="presOf" srcId="{22AF1C96-0AF6-4998-8436-96EE658BE8FB}" destId="{D7D52C84-29B3-4597-A34B-2A1B8CD992B6}" srcOrd="0" destOrd="0" presId="urn:microsoft.com/office/officeart/2005/8/layout/vList5"/>
    <dgm:cxn modelId="{D2F05D47-08C5-4876-BE31-F073A8BC6000}" type="presOf" srcId="{9C067624-2812-4A15-9923-C5308A3FBB79}" destId="{48533B7B-57AC-4E6C-97DD-346D68792026}" srcOrd="0" destOrd="0" presId="urn:microsoft.com/office/officeart/2005/8/layout/vList5"/>
    <dgm:cxn modelId="{3849E1EC-D48C-4254-8409-3A9D07AFF44E}" type="presOf" srcId="{107A3E07-497E-4D07-A627-F9B5A2D611E6}" destId="{9308BA6B-A441-448F-B55B-9CDD0E788F21}" srcOrd="0" destOrd="0" presId="urn:microsoft.com/office/officeart/2005/8/layout/vList5"/>
    <dgm:cxn modelId="{68819682-1923-4CBB-931D-8C5896743EC0}" type="presOf" srcId="{26406B07-8AB2-4B67-8AA3-A9EC8084C6A7}" destId="{979C4D1F-C921-4CB8-ADF6-5E100DD1EB31}" srcOrd="0" destOrd="0" presId="urn:microsoft.com/office/officeart/2005/8/layout/vList5"/>
    <dgm:cxn modelId="{E9CABFFC-6ED0-4C30-9A34-1CE7183662CA}" srcId="{8673103F-23CE-4595-A6A1-B552CC502A9B}" destId="{107A3E07-497E-4D07-A627-F9B5A2D611E6}" srcOrd="0" destOrd="0" parTransId="{B9349F3A-6A16-42D8-A2AE-4666CC1D501F}" sibTransId="{1E107A90-2BF2-48EC-94EC-C38A27293D1A}"/>
    <dgm:cxn modelId="{EF504240-1FBD-4CF0-8E95-26E4AC8605BF}" srcId="{18EABFFD-343A-4AFF-A0FF-2D36CD366282}" destId="{8673103F-23CE-4595-A6A1-B552CC502A9B}" srcOrd="2" destOrd="0" parTransId="{5D001C13-4E39-4A8D-9209-8A749D4F67E1}" sibTransId="{1C1AA556-59B4-40B4-B334-890AED7959A0}"/>
    <dgm:cxn modelId="{B6F41694-64FD-43C7-B296-C02F68C31753}" type="presOf" srcId="{8D0C2A59-A29D-4ED6-8A26-FED04CAD1C1B}" destId="{376AA402-BB74-4D84-BE66-0C2D19C42D97}" srcOrd="0" destOrd="0" presId="urn:microsoft.com/office/officeart/2005/8/layout/vList5"/>
    <dgm:cxn modelId="{43E6C60B-9D1F-4520-9386-41ED778CDBAD}" srcId="{18EABFFD-343A-4AFF-A0FF-2D36CD366282}" destId="{E24FF063-6755-4B57-AA90-B6708077660E}" srcOrd="5" destOrd="0" parTransId="{4CDE0CE1-5384-49C4-8117-CD15F2C563D4}" sibTransId="{B0087040-99B8-4E01-8F4C-59CBFE2D4B46}"/>
    <dgm:cxn modelId="{197557DA-A758-41FD-B5A6-21FFCB54EF09}" type="presOf" srcId="{565AF6CA-2259-4335-98C5-5741A2283E49}" destId="{FC38E806-FAA2-4451-BD87-EC4489BB2195}" srcOrd="0" destOrd="0" presId="urn:microsoft.com/office/officeart/2005/8/layout/vList5"/>
    <dgm:cxn modelId="{57A7059F-0905-4475-80FE-7F5D34965FD1}" srcId="{18EABFFD-343A-4AFF-A0FF-2D36CD366282}" destId="{9C067624-2812-4A15-9923-C5308A3FBB79}" srcOrd="0" destOrd="0" parTransId="{1DEA14EF-869B-4A3F-BFF8-76063D925DC5}" sibTransId="{555AF860-CE58-4515-842F-393435E882B5}"/>
    <dgm:cxn modelId="{1AAB278E-342D-4C51-B37F-74B451D4C61F}" srcId="{18EABFFD-343A-4AFF-A0FF-2D36CD366282}" destId="{8D0C2A59-A29D-4ED6-8A26-FED04CAD1C1B}" srcOrd="4" destOrd="0" parTransId="{38867BEA-A50B-4B45-8405-6C8DF37D8AFE}" sibTransId="{54FC3D99-8EEC-423D-91FD-6B74DEE99FF5}"/>
    <dgm:cxn modelId="{22631FA5-2CCB-4D2D-ABF9-917346F1E106}" type="presParOf" srcId="{1957FFB9-F02E-4614-B1FE-6CD489133214}" destId="{38885C12-7B70-4A89-A47C-C88CACB6DDDF}" srcOrd="0" destOrd="0" presId="urn:microsoft.com/office/officeart/2005/8/layout/vList5"/>
    <dgm:cxn modelId="{D3490C08-C1CF-4048-9567-CE661090D5CF}" type="presParOf" srcId="{38885C12-7B70-4A89-A47C-C88CACB6DDDF}" destId="{48533B7B-57AC-4E6C-97DD-346D68792026}" srcOrd="0" destOrd="0" presId="urn:microsoft.com/office/officeart/2005/8/layout/vList5"/>
    <dgm:cxn modelId="{27D56132-C78D-46D9-A68A-685513C54745}" type="presParOf" srcId="{38885C12-7B70-4A89-A47C-C88CACB6DDDF}" destId="{E930EF7D-B1BA-4A81-BFDA-D2CB7978F99E}" srcOrd="1" destOrd="0" presId="urn:microsoft.com/office/officeart/2005/8/layout/vList5"/>
    <dgm:cxn modelId="{10A30B49-81F6-4689-83E0-0400CFFD7B7B}" type="presParOf" srcId="{1957FFB9-F02E-4614-B1FE-6CD489133214}" destId="{F19B03EE-0717-4A07-8808-D8DD63041770}" srcOrd="1" destOrd="0" presId="urn:microsoft.com/office/officeart/2005/8/layout/vList5"/>
    <dgm:cxn modelId="{F2BBA399-8EEA-4479-B6D1-B32D31DE0C2F}" type="presParOf" srcId="{1957FFB9-F02E-4614-B1FE-6CD489133214}" destId="{C810CBF1-718B-494F-BA2F-3EED8CB54ACC}" srcOrd="2" destOrd="0" presId="urn:microsoft.com/office/officeart/2005/8/layout/vList5"/>
    <dgm:cxn modelId="{78E64005-681F-43BD-B0EC-8AE632DD454C}" type="presParOf" srcId="{C810CBF1-718B-494F-BA2F-3EED8CB54ACC}" destId="{64327A2A-03ED-42FC-8374-5961B0748E79}" srcOrd="0" destOrd="0" presId="urn:microsoft.com/office/officeart/2005/8/layout/vList5"/>
    <dgm:cxn modelId="{5322CD85-5749-463C-A7EC-60AB57205A9C}" type="presParOf" srcId="{C810CBF1-718B-494F-BA2F-3EED8CB54ACC}" destId="{5AD0B256-94AD-4E9B-A2A1-3917297BB8F9}" srcOrd="1" destOrd="0" presId="urn:microsoft.com/office/officeart/2005/8/layout/vList5"/>
    <dgm:cxn modelId="{32ED49C4-4C9D-4F34-8A62-A17BD791156F}" type="presParOf" srcId="{1957FFB9-F02E-4614-B1FE-6CD489133214}" destId="{E8F26AC9-4EDA-4A2A-B2D8-D43D92CA837A}" srcOrd="3" destOrd="0" presId="urn:microsoft.com/office/officeart/2005/8/layout/vList5"/>
    <dgm:cxn modelId="{20547B8E-4AF5-4CB4-821B-1A29E89872DD}" type="presParOf" srcId="{1957FFB9-F02E-4614-B1FE-6CD489133214}" destId="{4C043EE2-1BC4-4F91-A838-F44B7EAC80B5}" srcOrd="4" destOrd="0" presId="urn:microsoft.com/office/officeart/2005/8/layout/vList5"/>
    <dgm:cxn modelId="{9E895BC4-9EA2-4744-BECE-FE681142AA3A}" type="presParOf" srcId="{4C043EE2-1BC4-4F91-A838-F44B7EAC80B5}" destId="{3CE4D580-ED0A-43DD-9C47-E1221B93774C}" srcOrd="0" destOrd="0" presId="urn:microsoft.com/office/officeart/2005/8/layout/vList5"/>
    <dgm:cxn modelId="{F2417C2E-7AD9-43D7-9E34-BA57BBBC9B09}" type="presParOf" srcId="{4C043EE2-1BC4-4F91-A838-F44B7EAC80B5}" destId="{9308BA6B-A441-448F-B55B-9CDD0E788F21}" srcOrd="1" destOrd="0" presId="urn:microsoft.com/office/officeart/2005/8/layout/vList5"/>
    <dgm:cxn modelId="{0843F8E0-A5DA-428C-9F59-54FEA9A812A2}" type="presParOf" srcId="{1957FFB9-F02E-4614-B1FE-6CD489133214}" destId="{378068E4-1625-45A7-B080-87170A90EF85}" srcOrd="5" destOrd="0" presId="urn:microsoft.com/office/officeart/2005/8/layout/vList5"/>
    <dgm:cxn modelId="{7F8B9EA1-2726-4E7D-A754-1418130CA798}" type="presParOf" srcId="{1957FFB9-F02E-4614-B1FE-6CD489133214}" destId="{B3BEB54C-CD18-425B-93EB-3077425BF415}" srcOrd="6" destOrd="0" presId="urn:microsoft.com/office/officeart/2005/8/layout/vList5"/>
    <dgm:cxn modelId="{177B18D4-C5F1-4D27-BEA8-CED09706BD15}" type="presParOf" srcId="{B3BEB54C-CD18-425B-93EB-3077425BF415}" destId="{26C74F25-837E-4330-86CF-F0FC4AFB9E12}" srcOrd="0" destOrd="0" presId="urn:microsoft.com/office/officeart/2005/8/layout/vList5"/>
    <dgm:cxn modelId="{A71D0045-DCE7-4515-ADF9-226B0A8FB3A6}" type="presParOf" srcId="{B3BEB54C-CD18-425B-93EB-3077425BF415}" destId="{FC38E806-FAA2-4451-BD87-EC4489BB2195}" srcOrd="1" destOrd="0" presId="urn:microsoft.com/office/officeart/2005/8/layout/vList5"/>
    <dgm:cxn modelId="{DB5AECBE-D483-41DC-8BBA-D63E8A9883FF}" type="presParOf" srcId="{1957FFB9-F02E-4614-B1FE-6CD489133214}" destId="{31875706-B0A1-4128-930E-52DFB589CCEB}" srcOrd="7" destOrd="0" presId="urn:microsoft.com/office/officeart/2005/8/layout/vList5"/>
    <dgm:cxn modelId="{1EED81F1-6445-4FBF-8D5C-79C2A9F89AE0}" type="presParOf" srcId="{1957FFB9-F02E-4614-B1FE-6CD489133214}" destId="{5C25B7FB-65A1-49F3-BFF8-EBE67BDE7C03}" srcOrd="8" destOrd="0" presId="urn:microsoft.com/office/officeart/2005/8/layout/vList5"/>
    <dgm:cxn modelId="{A1A17507-B2BF-458A-B51A-02256488093B}" type="presParOf" srcId="{5C25B7FB-65A1-49F3-BFF8-EBE67BDE7C03}" destId="{376AA402-BB74-4D84-BE66-0C2D19C42D97}" srcOrd="0" destOrd="0" presId="urn:microsoft.com/office/officeart/2005/8/layout/vList5"/>
    <dgm:cxn modelId="{AD548A3D-FD20-4412-BB0D-BE9886E8DB53}" type="presParOf" srcId="{5C25B7FB-65A1-49F3-BFF8-EBE67BDE7C03}" destId="{979C4D1F-C921-4CB8-ADF6-5E100DD1EB31}" srcOrd="1" destOrd="0" presId="urn:microsoft.com/office/officeart/2005/8/layout/vList5"/>
    <dgm:cxn modelId="{CA72FD98-57E0-497B-9CE9-0F5A961FF161}" type="presParOf" srcId="{1957FFB9-F02E-4614-B1FE-6CD489133214}" destId="{D9209247-4A8C-4730-82BE-3E3FED321F90}" srcOrd="9" destOrd="0" presId="urn:microsoft.com/office/officeart/2005/8/layout/vList5"/>
    <dgm:cxn modelId="{8878D5E0-48E8-45F1-B1A0-4D6E2228C46A}" type="presParOf" srcId="{1957FFB9-F02E-4614-B1FE-6CD489133214}" destId="{AA45C5D2-F27A-499D-A335-2C1070A5A294}" srcOrd="10" destOrd="0" presId="urn:microsoft.com/office/officeart/2005/8/layout/vList5"/>
    <dgm:cxn modelId="{14D073A7-EEFD-4322-9476-4D0C82FA5443}" type="presParOf" srcId="{AA45C5D2-F27A-499D-A335-2C1070A5A294}" destId="{345AB5EE-B480-41E0-8EEB-45A3C543EB36}" srcOrd="0" destOrd="0" presId="urn:microsoft.com/office/officeart/2005/8/layout/vList5"/>
    <dgm:cxn modelId="{7150707C-7C39-4A94-B5F3-53CD8F144D4C}" type="presParOf" srcId="{AA45C5D2-F27A-499D-A335-2C1070A5A294}" destId="{D7D52C84-29B3-4597-A34B-2A1B8CD992B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EABFFD-343A-4AFF-A0FF-2D36CD366282}" type="doc">
      <dgm:prSet loTypeId="urn:microsoft.com/office/officeart/2005/8/layout/vList5" loCatId="list" qsTypeId="urn:microsoft.com/office/officeart/2005/8/quickstyle/simple1#14" qsCatId="simple" csTypeId="urn:microsoft.com/office/officeart/2005/8/colors/accent1_2#14" csCatId="accent1" phldr="1"/>
      <dgm:spPr/>
      <dgm:t>
        <a:bodyPr/>
        <a:lstStyle/>
        <a:p>
          <a:endParaRPr lang="zh-CN" altLang="en-US"/>
        </a:p>
      </dgm:t>
    </dgm:pt>
    <dgm:pt modelId="{9C067624-2812-4A15-9923-C5308A3FBB79}">
      <dgm:prSet phldrT="[文本]"/>
      <dgm:spPr>
        <a:xfrm>
          <a:off x="0" y="2025"/>
          <a:ext cx="2695979" cy="885473"/>
        </a:xfrm>
        <a:solidFill>
          <a:srgbClr val="8064A2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16</a:t>
          </a:r>
          <a:r>
            <a:rPr lang="zh-CN" altLang="en-US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个</a:t>
          </a:r>
        </a:p>
      </dgm:t>
    </dgm:pt>
    <dgm:pt modelId="{1DEA14EF-869B-4A3F-BFF8-76063D925DC5}" type="parTrans" cxnId="{57A7059F-0905-4475-80FE-7F5D34965FD1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555AF860-CE58-4515-842F-393435E882B5}" type="sibTrans" cxnId="{57A7059F-0905-4475-80FE-7F5D34965FD1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B7BD23B3-FAA8-422C-AE48-A63623C488A1}">
      <dgm:prSet phldrT="[文本]"/>
      <dgm:spPr>
        <a:xfrm rot="5400000">
          <a:off x="4738216" y="-1951664"/>
          <a:ext cx="708378" cy="4792852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431800"/>
          <a:r>
            <a:rPr lang="zh-CN" altLang="en-US" b="1" i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博士后流动站</a:t>
          </a:r>
        </a:p>
      </dgm:t>
    </dgm:pt>
    <dgm:pt modelId="{00A092C2-0A30-4E74-A95F-F335E2379459}" type="parTrans" cxnId="{C7311390-F85D-46BD-B6EA-0B81AB7AA27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8A03D206-B908-4E9E-8247-4204B035C99B}" type="sibTrans" cxnId="{C7311390-F85D-46BD-B6EA-0B81AB7AA27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F04EF510-C94B-4D7E-9B6D-8F8CB6AB2DDD}">
      <dgm:prSet phldrT="[文本]"/>
      <dgm:spPr>
        <a:xfrm>
          <a:off x="0" y="931772"/>
          <a:ext cx="2695979" cy="885473"/>
        </a:xfrm>
        <a:solidFill>
          <a:srgbClr val="C0504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49</a:t>
          </a:r>
          <a:r>
            <a:rPr lang="zh-CN" altLang="en-US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个</a:t>
          </a:r>
        </a:p>
      </dgm:t>
    </dgm:pt>
    <dgm:pt modelId="{A817DE80-D1D4-4872-88D6-10FDA2DDF7FD}" type="parTrans" cxnId="{A76B83D0-D477-4C24-8C81-FF6578406B45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3832618D-8F28-4CD1-9D96-2BD016AC89DC}" type="sibTrans" cxnId="{A76B83D0-D477-4C24-8C81-FF6578406B45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938C53CF-C336-488A-82D3-0E7996BD5BB8}">
      <dgm:prSet phldrT="[文本]"/>
      <dgm:spPr>
        <a:xfrm rot="5400000">
          <a:off x="4738216" y="-1021917"/>
          <a:ext cx="708378" cy="4792852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431800"/>
          <a:r>
            <a:rPr lang="zh-CN" alt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博士点</a:t>
          </a:r>
        </a:p>
      </dgm:t>
    </dgm:pt>
    <dgm:pt modelId="{1A40C8B9-BFCA-4547-9B34-3911B313D1DC}" type="parTrans" cxnId="{997BD968-DD28-495B-A8FC-976840BDB44A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21C8E2AB-D1A2-4662-9002-3434C9C7C62A}" type="sibTrans" cxnId="{997BD968-DD28-495B-A8FC-976840BDB44A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8673103F-23CE-4595-A6A1-B552CC502A9B}">
      <dgm:prSet phldrT="[文本]"/>
      <dgm:spPr>
        <a:xfrm>
          <a:off x="0" y="1861519"/>
          <a:ext cx="2695979" cy="885473"/>
        </a:xfrm>
        <a:solidFill>
          <a:srgbClr val="8064A2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116</a:t>
          </a:r>
          <a:r>
            <a:rPr lang="zh-CN" altLang="en-US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个</a:t>
          </a:r>
        </a:p>
      </dgm:t>
    </dgm:pt>
    <dgm:pt modelId="{5D001C13-4E39-4A8D-9209-8A749D4F67E1}" type="parTrans" cxnId="{EF504240-1FBD-4CF0-8E95-26E4AC8605B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1C1AA556-59B4-40B4-B334-890AED7959A0}" type="sibTrans" cxnId="{EF504240-1FBD-4CF0-8E95-26E4AC8605B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107A3E07-497E-4D07-A627-F9B5A2D611E6}">
      <dgm:prSet phldrT="[文本]"/>
      <dgm:spPr>
        <a:xfrm rot="5400000">
          <a:off x="4738216" y="-92170"/>
          <a:ext cx="708378" cy="4792852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431800"/>
          <a:r>
            <a:rPr lang="zh-CN" alt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硕士点</a:t>
          </a:r>
        </a:p>
      </dgm:t>
    </dgm:pt>
    <dgm:pt modelId="{B9349F3A-6A16-42D8-A2AE-4666CC1D501F}" type="parTrans" cxnId="{E9CABFFC-6ED0-4C30-9A34-1CE7183662CA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1E107A90-2BF2-48EC-94EC-C38A27293D1A}" type="sibTrans" cxnId="{E9CABFFC-6ED0-4C30-9A34-1CE7183662CA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AAEDB869-A2A6-406C-8EC0-5D0A5C599A10}">
      <dgm:prSet phldrT="[文本]"/>
      <dgm:spPr>
        <a:xfrm>
          <a:off x="0" y="2791266"/>
          <a:ext cx="2695979" cy="88547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67</a:t>
          </a:r>
          <a:r>
            <a:rPr lang="zh-CN" altLang="en-US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个</a:t>
          </a:r>
        </a:p>
      </dgm:t>
    </dgm:pt>
    <dgm:pt modelId="{EA66794B-D946-436D-84E9-F91CF63D970C}" type="parTrans" cxnId="{376070F9-6D8F-41CF-A30B-52C70A1C150B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17641BC7-DA43-46DE-9049-3774EF16BF78}" type="sibTrans" cxnId="{376070F9-6D8F-41CF-A30B-52C70A1C150B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565AF6CA-2259-4335-98C5-5741A2283E49}">
      <dgm:prSet phldrT="[文本]"/>
      <dgm:spPr>
        <a:xfrm rot="5400000">
          <a:off x="4738216" y="837576"/>
          <a:ext cx="708378" cy="4792852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431800"/>
          <a:r>
            <a:rPr lang="zh-CN" alt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本科专业</a:t>
          </a:r>
        </a:p>
      </dgm:t>
    </dgm:pt>
    <dgm:pt modelId="{56C56963-5670-45BA-94E1-1CDE94851958}" type="parTrans" cxnId="{EF28BEC7-741F-4A6D-BF15-21C18C448599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91B8EC24-B94A-45C9-AAC9-B378FEC774EE}" type="sibTrans" cxnId="{EF28BEC7-741F-4A6D-BF15-21C18C448599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8D0C2A59-A29D-4ED6-8A26-FED04CAD1C1B}">
      <dgm:prSet phldrT="[文本]"/>
      <dgm:spPr>
        <a:xfrm>
          <a:off x="0" y="3721013"/>
          <a:ext cx="2695979" cy="885473"/>
        </a:xfrm>
        <a:solidFill>
          <a:srgbClr val="1F497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13</a:t>
          </a:r>
          <a:r>
            <a:rPr lang="zh-CN" altLang="en-US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个</a:t>
          </a:r>
        </a:p>
      </dgm:t>
    </dgm:pt>
    <dgm:pt modelId="{38867BEA-A50B-4B45-8405-6C8DF37D8AFE}" type="parTrans" cxnId="{1AAB278E-342D-4C51-B37F-74B451D4C61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54FC3D99-8EEC-423D-91FD-6B74DEE99FF5}" type="sibTrans" cxnId="{1AAB278E-342D-4C51-B37F-74B451D4C61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26406B07-8AB2-4B67-8AA3-A9EC8084C6A7}">
      <dgm:prSet phldrT="[文本]"/>
      <dgm:spPr>
        <a:xfrm rot="5400000">
          <a:off x="4738216" y="1767323"/>
          <a:ext cx="708378" cy="4792852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431800"/>
          <a:r>
            <a:rPr lang="zh-CN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专业学位授予点</a:t>
          </a:r>
          <a:endParaRPr lang="zh-CN" alt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52E7D22C-516C-4D5F-BE62-AB6B345E4855}" type="parTrans" cxnId="{8D8A2734-26A1-456D-8ECC-230FEAA1B1B3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6A90EEC4-0050-401F-B5C0-869FA4C6878C}" type="sibTrans" cxnId="{8D8A2734-26A1-456D-8ECC-230FEAA1B1B3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E24FF063-6755-4B57-AA90-B6708077660E}">
      <dgm:prSet phldrT="[文本]"/>
      <dgm:spPr>
        <a:xfrm rot="5400000">
          <a:off x="4738216" y="1767323"/>
          <a:ext cx="708378" cy="4792852"/>
        </a:xfrm>
        <a:solidFill>
          <a:srgbClr val="803C78">
            <a:alpha val="90000"/>
          </a:srgb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gm:spPr>
      <dgm:t>
        <a:bodyPr/>
        <a:lstStyle/>
        <a:p>
          <a:pPr marL="0">
            <a:spcAft>
              <a:spcPts val="0"/>
            </a:spcAft>
          </a:pPr>
          <a:r>
            <a: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27</a:t>
          </a:r>
          <a:r>
            <a: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个</a:t>
          </a:r>
        </a:p>
      </dgm:t>
    </dgm:pt>
    <dgm:pt modelId="{4CDE0CE1-5384-49C4-8117-CD15F2C563D4}" type="parTrans" cxnId="{43E6C60B-9D1F-4520-9386-41ED778CDBAD}">
      <dgm:prSet/>
      <dgm:spPr/>
      <dgm:t>
        <a:bodyPr/>
        <a:lstStyle/>
        <a:p>
          <a:endParaRPr lang="zh-CN" altLang="en-US"/>
        </a:p>
      </dgm:t>
    </dgm:pt>
    <dgm:pt modelId="{B0087040-99B8-4E01-8F4C-59CBFE2D4B46}" type="sibTrans" cxnId="{43E6C60B-9D1F-4520-9386-41ED778CDBAD}">
      <dgm:prSet/>
      <dgm:spPr/>
      <dgm:t>
        <a:bodyPr/>
        <a:lstStyle/>
        <a:p>
          <a:endParaRPr lang="zh-CN" altLang="en-US"/>
        </a:p>
      </dgm:t>
    </dgm:pt>
    <dgm:pt modelId="{22AF1C96-0AF6-4998-8436-96EE658BE8FB}">
      <dgm:prSet phldrT="[文本]"/>
      <dgm:spPr>
        <a:xfrm rot="5400000">
          <a:off x="4738216" y="1767323"/>
          <a:ext cx="708378" cy="4792852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431800"/>
          <a:r>
            <a:rPr lang="zh-CN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工程领域</a:t>
          </a:r>
          <a:r>
            <a:rPr lang="zh-CN" alt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工程硕士</a:t>
          </a:r>
        </a:p>
      </dgm:t>
    </dgm:pt>
    <dgm:pt modelId="{7D1F8EED-F00C-4828-ABAD-308375E8A2FC}" type="parTrans" cxnId="{55737F37-AB4D-4010-A2A2-49DA9F980705}">
      <dgm:prSet/>
      <dgm:spPr/>
      <dgm:t>
        <a:bodyPr/>
        <a:lstStyle/>
        <a:p>
          <a:endParaRPr lang="zh-CN" altLang="en-US"/>
        </a:p>
      </dgm:t>
    </dgm:pt>
    <dgm:pt modelId="{D0D72653-EEA9-413E-9571-DA0957BAD2C0}" type="sibTrans" cxnId="{55737F37-AB4D-4010-A2A2-49DA9F980705}">
      <dgm:prSet/>
      <dgm:spPr/>
      <dgm:t>
        <a:bodyPr/>
        <a:lstStyle/>
        <a:p>
          <a:endParaRPr lang="zh-CN" altLang="en-US"/>
        </a:p>
      </dgm:t>
    </dgm:pt>
    <dgm:pt modelId="{1957FFB9-F02E-4614-B1FE-6CD489133214}" type="pres">
      <dgm:prSet presAssocID="{18EABFFD-343A-4AFF-A0FF-2D36CD3662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8885C12-7B70-4A89-A47C-C88CACB6DDDF}" type="pres">
      <dgm:prSet presAssocID="{9C067624-2812-4A15-9923-C5308A3FBB79}" presName="linNode" presStyleCnt="0"/>
      <dgm:spPr/>
    </dgm:pt>
    <dgm:pt modelId="{48533B7B-57AC-4E6C-97DD-346D68792026}" type="pres">
      <dgm:prSet presAssocID="{9C067624-2812-4A15-9923-C5308A3FBB79}" presName="parentText" presStyleLbl="node1" presStyleIdx="0" presStyleCnt="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E930EF7D-B1BA-4A81-BFDA-D2CB7978F99E}" type="pres">
      <dgm:prSet presAssocID="{9C067624-2812-4A15-9923-C5308A3FBB79}" presName="descendantText" presStyleLbl="alignAccFollowNode1" presStyleIdx="0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CN" altLang="en-US"/>
        </a:p>
      </dgm:t>
    </dgm:pt>
    <dgm:pt modelId="{F19B03EE-0717-4A07-8808-D8DD63041770}" type="pres">
      <dgm:prSet presAssocID="{555AF860-CE58-4515-842F-393435E882B5}" presName="sp" presStyleCnt="0"/>
      <dgm:spPr/>
    </dgm:pt>
    <dgm:pt modelId="{C810CBF1-718B-494F-BA2F-3EED8CB54ACC}" type="pres">
      <dgm:prSet presAssocID="{F04EF510-C94B-4D7E-9B6D-8F8CB6AB2DDD}" presName="linNode" presStyleCnt="0"/>
      <dgm:spPr/>
    </dgm:pt>
    <dgm:pt modelId="{64327A2A-03ED-42FC-8374-5961B0748E79}" type="pres">
      <dgm:prSet presAssocID="{F04EF510-C94B-4D7E-9B6D-8F8CB6AB2DDD}" presName="parentText" presStyleLbl="node1" presStyleIdx="1" presStyleCnt="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5AD0B256-94AD-4E9B-A2A1-3917297BB8F9}" type="pres">
      <dgm:prSet presAssocID="{F04EF510-C94B-4D7E-9B6D-8F8CB6AB2DDD}" presName="descendantText" presStyleLbl="alignAccFollowNode1" presStyleIdx="1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CN" altLang="en-US"/>
        </a:p>
      </dgm:t>
    </dgm:pt>
    <dgm:pt modelId="{E8F26AC9-4EDA-4A2A-B2D8-D43D92CA837A}" type="pres">
      <dgm:prSet presAssocID="{3832618D-8F28-4CD1-9D96-2BD016AC89DC}" presName="sp" presStyleCnt="0"/>
      <dgm:spPr/>
    </dgm:pt>
    <dgm:pt modelId="{4C043EE2-1BC4-4F91-A838-F44B7EAC80B5}" type="pres">
      <dgm:prSet presAssocID="{8673103F-23CE-4595-A6A1-B552CC502A9B}" presName="linNode" presStyleCnt="0"/>
      <dgm:spPr/>
    </dgm:pt>
    <dgm:pt modelId="{3CE4D580-ED0A-43DD-9C47-E1221B93774C}" type="pres">
      <dgm:prSet presAssocID="{8673103F-23CE-4595-A6A1-B552CC502A9B}" presName="parentText" presStyleLbl="node1" presStyleIdx="2" presStyleCnt="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9308BA6B-A441-448F-B55B-9CDD0E788F21}" type="pres">
      <dgm:prSet presAssocID="{8673103F-23CE-4595-A6A1-B552CC502A9B}" presName="descendantText" presStyleLbl="alignAccFollowNode1" presStyleIdx="2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CN" altLang="en-US"/>
        </a:p>
      </dgm:t>
    </dgm:pt>
    <dgm:pt modelId="{378068E4-1625-45A7-B080-87170A90EF85}" type="pres">
      <dgm:prSet presAssocID="{1C1AA556-59B4-40B4-B334-890AED7959A0}" presName="sp" presStyleCnt="0"/>
      <dgm:spPr/>
    </dgm:pt>
    <dgm:pt modelId="{B3BEB54C-CD18-425B-93EB-3077425BF415}" type="pres">
      <dgm:prSet presAssocID="{AAEDB869-A2A6-406C-8EC0-5D0A5C599A10}" presName="linNode" presStyleCnt="0"/>
      <dgm:spPr/>
    </dgm:pt>
    <dgm:pt modelId="{26C74F25-837E-4330-86CF-F0FC4AFB9E12}" type="pres">
      <dgm:prSet presAssocID="{AAEDB869-A2A6-406C-8EC0-5D0A5C599A10}" presName="parentText" presStyleLbl="node1" presStyleIdx="3" presStyleCnt="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FC38E806-FAA2-4451-BD87-EC4489BB2195}" type="pres">
      <dgm:prSet presAssocID="{AAEDB869-A2A6-406C-8EC0-5D0A5C599A10}" presName="descendantText" presStyleLbl="alignAccFollowNode1" presStyleIdx="3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CN" altLang="en-US"/>
        </a:p>
      </dgm:t>
    </dgm:pt>
    <dgm:pt modelId="{31875706-B0A1-4128-930E-52DFB589CCEB}" type="pres">
      <dgm:prSet presAssocID="{17641BC7-DA43-46DE-9049-3774EF16BF78}" presName="sp" presStyleCnt="0"/>
      <dgm:spPr/>
    </dgm:pt>
    <dgm:pt modelId="{5C25B7FB-65A1-49F3-BFF8-EBE67BDE7C03}" type="pres">
      <dgm:prSet presAssocID="{8D0C2A59-A29D-4ED6-8A26-FED04CAD1C1B}" presName="linNode" presStyleCnt="0"/>
      <dgm:spPr/>
    </dgm:pt>
    <dgm:pt modelId="{376AA402-BB74-4D84-BE66-0C2D19C42D97}" type="pres">
      <dgm:prSet presAssocID="{8D0C2A59-A29D-4ED6-8A26-FED04CAD1C1B}" presName="parentText" presStyleLbl="node1" presStyleIdx="4" presStyleCnt="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979C4D1F-C921-4CB8-ADF6-5E100DD1EB31}" type="pres">
      <dgm:prSet presAssocID="{8D0C2A59-A29D-4ED6-8A26-FED04CAD1C1B}" presName="descendantText" presStyleLbl="alignAccFollowNode1" presStyleIdx="4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CN" altLang="en-US"/>
        </a:p>
      </dgm:t>
    </dgm:pt>
    <dgm:pt modelId="{D9209247-4A8C-4730-82BE-3E3FED321F90}" type="pres">
      <dgm:prSet presAssocID="{54FC3D99-8EEC-423D-91FD-6B74DEE99FF5}" presName="sp" presStyleCnt="0"/>
      <dgm:spPr/>
    </dgm:pt>
    <dgm:pt modelId="{AA45C5D2-F27A-499D-A335-2C1070A5A294}" type="pres">
      <dgm:prSet presAssocID="{E24FF063-6755-4B57-AA90-B6708077660E}" presName="linNode" presStyleCnt="0"/>
      <dgm:spPr/>
    </dgm:pt>
    <dgm:pt modelId="{345AB5EE-B480-41E0-8EEB-45A3C543EB36}" type="pres">
      <dgm:prSet presAssocID="{E24FF063-6755-4B57-AA90-B6708077660E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D52C84-29B3-4597-A34B-2A1B8CD992B6}" type="pres">
      <dgm:prSet presAssocID="{E24FF063-6755-4B57-AA90-B6708077660E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08D9CAD-8C00-493C-8F1C-D5E194697A94}" type="presOf" srcId="{938C53CF-C336-488A-82D3-0E7996BD5BB8}" destId="{5AD0B256-94AD-4E9B-A2A1-3917297BB8F9}" srcOrd="0" destOrd="0" presId="urn:microsoft.com/office/officeart/2005/8/layout/vList5"/>
    <dgm:cxn modelId="{376070F9-6D8F-41CF-A30B-52C70A1C150B}" srcId="{18EABFFD-343A-4AFF-A0FF-2D36CD366282}" destId="{AAEDB869-A2A6-406C-8EC0-5D0A5C599A10}" srcOrd="3" destOrd="0" parTransId="{EA66794B-D946-436D-84E9-F91CF63D970C}" sibTransId="{17641BC7-DA43-46DE-9049-3774EF16BF78}"/>
    <dgm:cxn modelId="{C7311390-F85D-46BD-B6EA-0B81AB7AA27F}" srcId="{9C067624-2812-4A15-9923-C5308A3FBB79}" destId="{B7BD23B3-FAA8-422C-AE48-A63623C488A1}" srcOrd="0" destOrd="0" parTransId="{00A092C2-0A30-4E74-A95F-F335E2379459}" sibTransId="{8A03D206-B908-4E9E-8247-4204B035C99B}"/>
    <dgm:cxn modelId="{C55B3FF4-C3F9-4B20-BEF1-DC0606661DC6}" type="presOf" srcId="{F04EF510-C94B-4D7E-9B6D-8F8CB6AB2DDD}" destId="{64327A2A-03ED-42FC-8374-5961B0748E79}" srcOrd="0" destOrd="0" presId="urn:microsoft.com/office/officeart/2005/8/layout/vList5"/>
    <dgm:cxn modelId="{77BFFDCF-9011-49A3-B1BF-5D59CE0BD3BF}" type="presOf" srcId="{E24FF063-6755-4B57-AA90-B6708077660E}" destId="{345AB5EE-B480-41E0-8EEB-45A3C543EB36}" srcOrd="0" destOrd="0" presId="urn:microsoft.com/office/officeart/2005/8/layout/vList5"/>
    <dgm:cxn modelId="{BAA7902C-352C-4A7D-A675-69E2FFADB36D}" type="presOf" srcId="{B7BD23B3-FAA8-422C-AE48-A63623C488A1}" destId="{E930EF7D-B1BA-4A81-BFDA-D2CB7978F99E}" srcOrd="0" destOrd="0" presId="urn:microsoft.com/office/officeart/2005/8/layout/vList5"/>
    <dgm:cxn modelId="{997BD968-DD28-495B-A8FC-976840BDB44A}" srcId="{F04EF510-C94B-4D7E-9B6D-8F8CB6AB2DDD}" destId="{938C53CF-C336-488A-82D3-0E7996BD5BB8}" srcOrd="0" destOrd="0" parTransId="{1A40C8B9-BFCA-4547-9B34-3911B313D1DC}" sibTransId="{21C8E2AB-D1A2-4662-9002-3434C9C7C62A}"/>
    <dgm:cxn modelId="{2D075818-3AFD-41D3-9173-A902B82F5F66}" type="presOf" srcId="{18EABFFD-343A-4AFF-A0FF-2D36CD366282}" destId="{1957FFB9-F02E-4614-B1FE-6CD489133214}" srcOrd="0" destOrd="0" presId="urn:microsoft.com/office/officeart/2005/8/layout/vList5"/>
    <dgm:cxn modelId="{A76B83D0-D477-4C24-8C81-FF6578406B45}" srcId="{18EABFFD-343A-4AFF-A0FF-2D36CD366282}" destId="{F04EF510-C94B-4D7E-9B6D-8F8CB6AB2DDD}" srcOrd="1" destOrd="0" parTransId="{A817DE80-D1D4-4872-88D6-10FDA2DDF7FD}" sibTransId="{3832618D-8F28-4CD1-9D96-2BD016AC89DC}"/>
    <dgm:cxn modelId="{EF28BEC7-741F-4A6D-BF15-21C18C448599}" srcId="{AAEDB869-A2A6-406C-8EC0-5D0A5C599A10}" destId="{565AF6CA-2259-4335-98C5-5741A2283E49}" srcOrd="0" destOrd="0" parTransId="{56C56963-5670-45BA-94E1-1CDE94851958}" sibTransId="{91B8EC24-B94A-45C9-AAC9-B378FEC774EE}"/>
    <dgm:cxn modelId="{8D8A2734-26A1-456D-8ECC-230FEAA1B1B3}" srcId="{8D0C2A59-A29D-4ED6-8A26-FED04CAD1C1B}" destId="{26406B07-8AB2-4B67-8AA3-A9EC8084C6A7}" srcOrd="0" destOrd="0" parTransId="{52E7D22C-516C-4D5F-BE62-AB6B345E4855}" sibTransId="{6A90EEC4-0050-401F-B5C0-869FA4C6878C}"/>
    <dgm:cxn modelId="{55737F37-AB4D-4010-A2A2-49DA9F980705}" srcId="{E24FF063-6755-4B57-AA90-B6708077660E}" destId="{22AF1C96-0AF6-4998-8436-96EE658BE8FB}" srcOrd="0" destOrd="0" parTransId="{7D1F8EED-F00C-4828-ABAD-308375E8A2FC}" sibTransId="{D0D72653-EEA9-413E-9571-DA0957BAD2C0}"/>
    <dgm:cxn modelId="{6626FA50-037B-428A-BBEE-F13B32CE9CFF}" type="presOf" srcId="{8673103F-23CE-4595-A6A1-B552CC502A9B}" destId="{3CE4D580-ED0A-43DD-9C47-E1221B93774C}" srcOrd="0" destOrd="0" presId="urn:microsoft.com/office/officeart/2005/8/layout/vList5"/>
    <dgm:cxn modelId="{F564195C-9918-49F3-8CC4-9822299C0E8B}" type="presOf" srcId="{AAEDB869-A2A6-406C-8EC0-5D0A5C599A10}" destId="{26C74F25-837E-4330-86CF-F0FC4AFB9E12}" srcOrd="0" destOrd="0" presId="urn:microsoft.com/office/officeart/2005/8/layout/vList5"/>
    <dgm:cxn modelId="{9EB69827-502F-4F59-9C8F-BF9078B9B403}" type="presOf" srcId="{22AF1C96-0AF6-4998-8436-96EE658BE8FB}" destId="{D7D52C84-29B3-4597-A34B-2A1B8CD992B6}" srcOrd="0" destOrd="0" presId="urn:microsoft.com/office/officeart/2005/8/layout/vList5"/>
    <dgm:cxn modelId="{D2F05D47-08C5-4876-BE31-F073A8BC6000}" type="presOf" srcId="{9C067624-2812-4A15-9923-C5308A3FBB79}" destId="{48533B7B-57AC-4E6C-97DD-346D68792026}" srcOrd="0" destOrd="0" presId="urn:microsoft.com/office/officeart/2005/8/layout/vList5"/>
    <dgm:cxn modelId="{3849E1EC-D48C-4254-8409-3A9D07AFF44E}" type="presOf" srcId="{107A3E07-497E-4D07-A627-F9B5A2D611E6}" destId="{9308BA6B-A441-448F-B55B-9CDD0E788F21}" srcOrd="0" destOrd="0" presId="urn:microsoft.com/office/officeart/2005/8/layout/vList5"/>
    <dgm:cxn modelId="{68819682-1923-4CBB-931D-8C5896743EC0}" type="presOf" srcId="{26406B07-8AB2-4B67-8AA3-A9EC8084C6A7}" destId="{979C4D1F-C921-4CB8-ADF6-5E100DD1EB31}" srcOrd="0" destOrd="0" presId="urn:microsoft.com/office/officeart/2005/8/layout/vList5"/>
    <dgm:cxn modelId="{E9CABFFC-6ED0-4C30-9A34-1CE7183662CA}" srcId="{8673103F-23CE-4595-A6A1-B552CC502A9B}" destId="{107A3E07-497E-4D07-A627-F9B5A2D611E6}" srcOrd="0" destOrd="0" parTransId="{B9349F3A-6A16-42D8-A2AE-4666CC1D501F}" sibTransId="{1E107A90-2BF2-48EC-94EC-C38A27293D1A}"/>
    <dgm:cxn modelId="{EF504240-1FBD-4CF0-8E95-26E4AC8605BF}" srcId="{18EABFFD-343A-4AFF-A0FF-2D36CD366282}" destId="{8673103F-23CE-4595-A6A1-B552CC502A9B}" srcOrd="2" destOrd="0" parTransId="{5D001C13-4E39-4A8D-9209-8A749D4F67E1}" sibTransId="{1C1AA556-59B4-40B4-B334-890AED7959A0}"/>
    <dgm:cxn modelId="{B6F41694-64FD-43C7-B296-C02F68C31753}" type="presOf" srcId="{8D0C2A59-A29D-4ED6-8A26-FED04CAD1C1B}" destId="{376AA402-BB74-4D84-BE66-0C2D19C42D97}" srcOrd="0" destOrd="0" presId="urn:microsoft.com/office/officeart/2005/8/layout/vList5"/>
    <dgm:cxn modelId="{43E6C60B-9D1F-4520-9386-41ED778CDBAD}" srcId="{18EABFFD-343A-4AFF-A0FF-2D36CD366282}" destId="{E24FF063-6755-4B57-AA90-B6708077660E}" srcOrd="5" destOrd="0" parTransId="{4CDE0CE1-5384-49C4-8117-CD15F2C563D4}" sibTransId="{B0087040-99B8-4E01-8F4C-59CBFE2D4B46}"/>
    <dgm:cxn modelId="{197557DA-A758-41FD-B5A6-21FFCB54EF09}" type="presOf" srcId="{565AF6CA-2259-4335-98C5-5741A2283E49}" destId="{FC38E806-FAA2-4451-BD87-EC4489BB2195}" srcOrd="0" destOrd="0" presId="urn:microsoft.com/office/officeart/2005/8/layout/vList5"/>
    <dgm:cxn modelId="{57A7059F-0905-4475-80FE-7F5D34965FD1}" srcId="{18EABFFD-343A-4AFF-A0FF-2D36CD366282}" destId="{9C067624-2812-4A15-9923-C5308A3FBB79}" srcOrd="0" destOrd="0" parTransId="{1DEA14EF-869B-4A3F-BFF8-76063D925DC5}" sibTransId="{555AF860-CE58-4515-842F-393435E882B5}"/>
    <dgm:cxn modelId="{1AAB278E-342D-4C51-B37F-74B451D4C61F}" srcId="{18EABFFD-343A-4AFF-A0FF-2D36CD366282}" destId="{8D0C2A59-A29D-4ED6-8A26-FED04CAD1C1B}" srcOrd="4" destOrd="0" parTransId="{38867BEA-A50B-4B45-8405-6C8DF37D8AFE}" sibTransId="{54FC3D99-8EEC-423D-91FD-6B74DEE99FF5}"/>
    <dgm:cxn modelId="{22631FA5-2CCB-4D2D-ABF9-917346F1E106}" type="presParOf" srcId="{1957FFB9-F02E-4614-B1FE-6CD489133214}" destId="{38885C12-7B70-4A89-A47C-C88CACB6DDDF}" srcOrd="0" destOrd="0" presId="urn:microsoft.com/office/officeart/2005/8/layout/vList5"/>
    <dgm:cxn modelId="{D3490C08-C1CF-4048-9567-CE661090D5CF}" type="presParOf" srcId="{38885C12-7B70-4A89-A47C-C88CACB6DDDF}" destId="{48533B7B-57AC-4E6C-97DD-346D68792026}" srcOrd="0" destOrd="0" presId="urn:microsoft.com/office/officeart/2005/8/layout/vList5"/>
    <dgm:cxn modelId="{27D56132-C78D-46D9-A68A-685513C54745}" type="presParOf" srcId="{38885C12-7B70-4A89-A47C-C88CACB6DDDF}" destId="{E930EF7D-B1BA-4A81-BFDA-D2CB7978F99E}" srcOrd="1" destOrd="0" presId="urn:microsoft.com/office/officeart/2005/8/layout/vList5"/>
    <dgm:cxn modelId="{10A30B49-81F6-4689-83E0-0400CFFD7B7B}" type="presParOf" srcId="{1957FFB9-F02E-4614-B1FE-6CD489133214}" destId="{F19B03EE-0717-4A07-8808-D8DD63041770}" srcOrd="1" destOrd="0" presId="urn:microsoft.com/office/officeart/2005/8/layout/vList5"/>
    <dgm:cxn modelId="{F2BBA399-8EEA-4479-B6D1-B32D31DE0C2F}" type="presParOf" srcId="{1957FFB9-F02E-4614-B1FE-6CD489133214}" destId="{C810CBF1-718B-494F-BA2F-3EED8CB54ACC}" srcOrd="2" destOrd="0" presId="urn:microsoft.com/office/officeart/2005/8/layout/vList5"/>
    <dgm:cxn modelId="{78E64005-681F-43BD-B0EC-8AE632DD454C}" type="presParOf" srcId="{C810CBF1-718B-494F-BA2F-3EED8CB54ACC}" destId="{64327A2A-03ED-42FC-8374-5961B0748E79}" srcOrd="0" destOrd="0" presId="urn:microsoft.com/office/officeart/2005/8/layout/vList5"/>
    <dgm:cxn modelId="{5322CD85-5749-463C-A7EC-60AB57205A9C}" type="presParOf" srcId="{C810CBF1-718B-494F-BA2F-3EED8CB54ACC}" destId="{5AD0B256-94AD-4E9B-A2A1-3917297BB8F9}" srcOrd="1" destOrd="0" presId="urn:microsoft.com/office/officeart/2005/8/layout/vList5"/>
    <dgm:cxn modelId="{32ED49C4-4C9D-4F34-8A62-A17BD791156F}" type="presParOf" srcId="{1957FFB9-F02E-4614-B1FE-6CD489133214}" destId="{E8F26AC9-4EDA-4A2A-B2D8-D43D92CA837A}" srcOrd="3" destOrd="0" presId="urn:microsoft.com/office/officeart/2005/8/layout/vList5"/>
    <dgm:cxn modelId="{20547B8E-4AF5-4CB4-821B-1A29E89872DD}" type="presParOf" srcId="{1957FFB9-F02E-4614-B1FE-6CD489133214}" destId="{4C043EE2-1BC4-4F91-A838-F44B7EAC80B5}" srcOrd="4" destOrd="0" presId="urn:microsoft.com/office/officeart/2005/8/layout/vList5"/>
    <dgm:cxn modelId="{9E895BC4-9EA2-4744-BECE-FE681142AA3A}" type="presParOf" srcId="{4C043EE2-1BC4-4F91-A838-F44B7EAC80B5}" destId="{3CE4D580-ED0A-43DD-9C47-E1221B93774C}" srcOrd="0" destOrd="0" presId="urn:microsoft.com/office/officeart/2005/8/layout/vList5"/>
    <dgm:cxn modelId="{F2417C2E-7AD9-43D7-9E34-BA57BBBC9B09}" type="presParOf" srcId="{4C043EE2-1BC4-4F91-A838-F44B7EAC80B5}" destId="{9308BA6B-A441-448F-B55B-9CDD0E788F21}" srcOrd="1" destOrd="0" presId="urn:microsoft.com/office/officeart/2005/8/layout/vList5"/>
    <dgm:cxn modelId="{0843F8E0-A5DA-428C-9F59-54FEA9A812A2}" type="presParOf" srcId="{1957FFB9-F02E-4614-B1FE-6CD489133214}" destId="{378068E4-1625-45A7-B080-87170A90EF85}" srcOrd="5" destOrd="0" presId="urn:microsoft.com/office/officeart/2005/8/layout/vList5"/>
    <dgm:cxn modelId="{7F8B9EA1-2726-4E7D-A754-1418130CA798}" type="presParOf" srcId="{1957FFB9-F02E-4614-B1FE-6CD489133214}" destId="{B3BEB54C-CD18-425B-93EB-3077425BF415}" srcOrd="6" destOrd="0" presId="urn:microsoft.com/office/officeart/2005/8/layout/vList5"/>
    <dgm:cxn modelId="{177B18D4-C5F1-4D27-BEA8-CED09706BD15}" type="presParOf" srcId="{B3BEB54C-CD18-425B-93EB-3077425BF415}" destId="{26C74F25-837E-4330-86CF-F0FC4AFB9E12}" srcOrd="0" destOrd="0" presId="urn:microsoft.com/office/officeart/2005/8/layout/vList5"/>
    <dgm:cxn modelId="{A71D0045-DCE7-4515-ADF9-226B0A8FB3A6}" type="presParOf" srcId="{B3BEB54C-CD18-425B-93EB-3077425BF415}" destId="{FC38E806-FAA2-4451-BD87-EC4489BB2195}" srcOrd="1" destOrd="0" presId="urn:microsoft.com/office/officeart/2005/8/layout/vList5"/>
    <dgm:cxn modelId="{DB5AECBE-D483-41DC-8BBA-D63E8A9883FF}" type="presParOf" srcId="{1957FFB9-F02E-4614-B1FE-6CD489133214}" destId="{31875706-B0A1-4128-930E-52DFB589CCEB}" srcOrd="7" destOrd="0" presId="urn:microsoft.com/office/officeart/2005/8/layout/vList5"/>
    <dgm:cxn modelId="{1EED81F1-6445-4FBF-8D5C-79C2A9F89AE0}" type="presParOf" srcId="{1957FFB9-F02E-4614-B1FE-6CD489133214}" destId="{5C25B7FB-65A1-49F3-BFF8-EBE67BDE7C03}" srcOrd="8" destOrd="0" presId="urn:microsoft.com/office/officeart/2005/8/layout/vList5"/>
    <dgm:cxn modelId="{A1A17507-B2BF-458A-B51A-02256488093B}" type="presParOf" srcId="{5C25B7FB-65A1-49F3-BFF8-EBE67BDE7C03}" destId="{376AA402-BB74-4D84-BE66-0C2D19C42D97}" srcOrd="0" destOrd="0" presId="urn:microsoft.com/office/officeart/2005/8/layout/vList5"/>
    <dgm:cxn modelId="{AD548A3D-FD20-4412-BB0D-BE9886E8DB53}" type="presParOf" srcId="{5C25B7FB-65A1-49F3-BFF8-EBE67BDE7C03}" destId="{979C4D1F-C921-4CB8-ADF6-5E100DD1EB31}" srcOrd="1" destOrd="0" presId="urn:microsoft.com/office/officeart/2005/8/layout/vList5"/>
    <dgm:cxn modelId="{CA72FD98-57E0-497B-9CE9-0F5A961FF161}" type="presParOf" srcId="{1957FFB9-F02E-4614-B1FE-6CD489133214}" destId="{D9209247-4A8C-4730-82BE-3E3FED321F90}" srcOrd="9" destOrd="0" presId="urn:microsoft.com/office/officeart/2005/8/layout/vList5"/>
    <dgm:cxn modelId="{8878D5E0-48E8-45F1-B1A0-4D6E2228C46A}" type="presParOf" srcId="{1957FFB9-F02E-4614-B1FE-6CD489133214}" destId="{AA45C5D2-F27A-499D-A335-2C1070A5A294}" srcOrd="10" destOrd="0" presId="urn:microsoft.com/office/officeart/2005/8/layout/vList5"/>
    <dgm:cxn modelId="{14D073A7-EEFD-4322-9476-4D0C82FA5443}" type="presParOf" srcId="{AA45C5D2-F27A-499D-A335-2C1070A5A294}" destId="{345AB5EE-B480-41E0-8EEB-45A3C543EB36}" srcOrd="0" destOrd="0" presId="urn:microsoft.com/office/officeart/2005/8/layout/vList5"/>
    <dgm:cxn modelId="{7150707C-7C39-4A94-B5F3-53CD8F144D4C}" type="presParOf" srcId="{AA45C5D2-F27A-499D-A335-2C1070A5A294}" destId="{D7D52C84-29B3-4597-A34B-2A1B8CD992B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EABFFD-343A-4AFF-A0FF-2D36CD366282}" type="doc">
      <dgm:prSet loTypeId="urn:microsoft.com/office/officeart/2005/8/layout/vList5" loCatId="list" qsTypeId="urn:microsoft.com/office/officeart/2005/8/quickstyle/simple1#14" qsCatId="simple" csTypeId="urn:microsoft.com/office/officeart/2005/8/colors/accent1_2#14" csCatId="accent1" phldr="1"/>
      <dgm:spPr/>
      <dgm:t>
        <a:bodyPr/>
        <a:lstStyle/>
        <a:p>
          <a:endParaRPr lang="zh-CN" altLang="en-US"/>
        </a:p>
      </dgm:t>
    </dgm:pt>
    <dgm:pt modelId="{9C067624-2812-4A15-9923-C5308A3FBB79}">
      <dgm:prSet phldrT="[文本]"/>
      <dgm:spPr>
        <a:xfrm>
          <a:off x="0" y="2025"/>
          <a:ext cx="2695979" cy="885473"/>
        </a:xfrm>
        <a:solidFill>
          <a:srgbClr val="8064A2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16</a:t>
          </a:r>
          <a:r>
            <a:rPr lang="zh-CN" altLang="en-US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个</a:t>
          </a:r>
        </a:p>
      </dgm:t>
    </dgm:pt>
    <dgm:pt modelId="{1DEA14EF-869B-4A3F-BFF8-76063D925DC5}" type="parTrans" cxnId="{57A7059F-0905-4475-80FE-7F5D34965FD1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555AF860-CE58-4515-842F-393435E882B5}" type="sibTrans" cxnId="{57A7059F-0905-4475-80FE-7F5D34965FD1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B7BD23B3-FAA8-422C-AE48-A63623C488A1}">
      <dgm:prSet phldrT="[文本]"/>
      <dgm:spPr>
        <a:xfrm rot="5400000">
          <a:off x="4738216" y="-1951664"/>
          <a:ext cx="708378" cy="4792852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431800"/>
          <a:r>
            <a:rPr lang="zh-CN" altLang="en-US" b="1" i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博士后流动站</a:t>
          </a:r>
        </a:p>
      </dgm:t>
    </dgm:pt>
    <dgm:pt modelId="{00A092C2-0A30-4E74-A95F-F335E2379459}" type="parTrans" cxnId="{C7311390-F85D-46BD-B6EA-0B81AB7AA27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8A03D206-B908-4E9E-8247-4204B035C99B}" type="sibTrans" cxnId="{C7311390-F85D-46BD-B6EA-0B81AB7AA27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F04EF510-C94B-4D7E-9B6D-8F8CB6AB2DDD}">
      <dgm:prSet phldrT="[文本]"/>
      <dgm:spPr>
        <a:xfrm>
          <a:off x="0" y="931772"/>
          <a:ext cx="2695979" cy="885473"/>
        </a:xfrm>
        <a:solidFill>
          <a:srgbClr val="C0504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49</a:t>
          </a:r>
          <a:r>
            <a:rPr lang="zh-CN" altLang="en-US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个</a:t>
          </a:r>
        </a:p>
      </dgm:t>
    </dgm:pt>
    <dgm:pt modelId="{A817DE80-D1D4-4872-88D6-10FDA2DDF7FD}" type="parTrans" cxnId="{A76B83D0-D477-4C24-8C81-FF6578406B45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3832618D-8F28-4CD1-9D96-2BD016AC89DC}" type="sibTrans" cxnId="{A76B83D0-D477-4C24-8C81-FF6578406B45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938C53CF-C336-488A-82D3-0E7996BD5BB8}">
      <dgm:prSet phldrT="[文本]"/>
      <dgm:spPr>
        <a:xfrm rot="5400000">
          <a:off x="4738216" y="-1021917"/>
          <a:ext cx="708378" cy="4792852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431800"/>
          <a:r>
            <a:rPr lang="zh-CN" alt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博士点</a:t>
          </a:r>
        </a:p>
      </dgm:t>
    </dgm:pt>
    <dgm:pt modelId="{1A40C8B9-BFCA-4547-9B34-3911B313D1DC}" type="parTrans" cxnId="{997BD968-DD28-495B-A8FC-976840BDB44A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21C8E2AB-D1A2-4662-9002-3434C9C7C62A}" type="sibTrans" cxnId="{997BD968-DD28-495B-A8FC-976840BDB44A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8673103F-23CE-4595-A6A1-B552CC502A9B}">
      <dgm:prSet phldrT="[文本]"/>
      <dgm:spPr>
        <a:xfrm>
          <a:off x="0" y="1861519"/>
          <a:ext cx="2695979" cy="885473"/>
        </a:xfrm>
        <a:solidFill>
          <a:srgbClr val="8064A2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116</a:t>
          </a:r>
          <a:r>
            <a:rPr lang="zh-CN" altLang="en-US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个</a:t>
          </a:r>
        </a:p>
      </dgm:t>
    </dgm:pt>
    <dgm:pt modelId="{5D001C13-4E39-4A8D-9209-8A749D4F67E1}" type="parTrans" cxnId="{EF504240-1FBD-4CF0-8E95-26E4AC8605B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1C1AA556-59B4-40B4-B334-890AED7959A0}" type="sibTrans" cxnId="{EF504240-1FBD-4CF0-8E95-26E4AC8605B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107A3E07-497E-4D07-A627-F9B5A2D611E6}">
      <dgm:prSet phldrT="[文本]"/>
      <dgm:spPr>
        <a:xfrm rot="5400000">
          <a:off x="4738216" y="-92170"/>
          <a:ext cx="708378" cy="4792852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431800"/>
          <a:r>
            <a:rPr lang="zh-CN" alt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硕士点</a:t>
          </a:r>
        </a:p>
      </dgm:t>
    </dgm:pt>
    <dgm:pt modelId="{B9349F3A-6A16-42D8-A2AE-4666CC1D501F}" type="parTrans" cxnId="{E9CABFFC-6ED0-4C30-9A34-1CE7183662CA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1E107A90-2BF2-48EC-94EC-C38A27293D1A}" type="sibTrans" cxnId="{E9CABFFC-6ED0-4C30-9A34-1CE7183662CA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AAEDB869-A2A6-406C-8EC0-5D0A5C599A10}">
      <dgm:prSet phldrT="[文本]"/>
      <dgm:spPr>
        <a:xfrm>
          <a:off x="0" y="2791266"/>
          <a:ext cx="2695979" cy="88547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67</a:t>
          </a:r>
          <a:r>
            <a:rPr lang="zh-CN" altLang="en-US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个</a:t>
          </a:r>
        </a:p>
      </dgm:t>
    </dgm:pt>
    <dgm:pt modelId="{EA66794B-D946-436D-84E9-F91CF63D970C}" type="parTrans" cxnId="{376070F9-6D8F-41CF-A30B-52C70A1C150B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17641BC7-DA43-46DE-9049-3774EF16BF78}" type="sibTrans" cxnId="{376070F9-6D8F-41CF-A30B-52C70A1C150B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565AF6CA-2259-4335-98C5-5741A2283E49}">
      <dgm:prSet phldrT="[文本]"/>
      <dgm:spPr>
        <a:xfrm rot="5400000">
          <a:off x="4738216" y="837576"/>
          <a:ext cx="708378" cy="4792852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431800"/>
          <a:r>
            <a:rPr lang="zh-CN" alt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本科专业</a:t>
          </a:r>
        </a:p>
      </dgm:t>
    </dgm:pt>
    <dgm:pt modelId="{56C56963-5670-45BA-94E1-1CDE94851958}" type="parTrans" cxnId="{EF28BEC7-741F-4A6D-BF15-21C18C448599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91B8EC24-B94A-45C9-AAC9-B378FEC774EE}" type="sibTrans" cxnId="{EF28BEC7-741F-4A6D-BF15-21C18C448599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8D0C2A59-A29D-4ED6-8A26-FED04CAD1C1B}">
      <dgm:prSet phldrT="[文本]"/>
      <dgm:spPr>
        <a:xfrm>
          <a:off x="0" y="3721013"/>
          <a:ext cx="2695979" cy="885473"/>
        </a:xfrm>
        <a:solidFill>
          <a:srgbClr val="1F497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13</a:t>
          </a:r>
          <a:r>
            <a:rPr lang="zh-CN" altLang="en-US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个</a:t>
          </a:r>
        </a:p>
      </dgm:t>
    </dgm:pt>
    <dgm:pt modelId="{38867BEA-A50B-4B45-8405-6C8DF37D8AFE}" type="parTrans" cxnId="{1AAB278E-342D-4C51-B37F-74B451D4C61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54FC3D99-8EEC-423D-91FD-6B74DEE99FF5}" type="sibTrans" cxnId="{1AAB278E-342D-4C51-B37F-74B451D4C61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26406B07-8AB2-4B67-8AA3-A9EC8084C6A7}">
      <dgm:prSet phldrT="[文本]"/>
      <dgm:spPr>
        <a:xfrm rot="5400000">
          <a:off x="4738216" y="1767323"/>
          <a:ext cx="708378" cy="4792852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431800"/>
          <a:r>
            <a:rPr lang="zh-CN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专业学位授予点</a:t>
          </a:r>
          <a:endParaRPr lang="zh-CN" alt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52E7D22C-516C-4D5F-BE62-AB6B345E4855}" type="parTrans" cxnId="{8D8A2734-26A1-456D-8ECC-230FEAA1B1B3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6A90EEC4-0050-401F-B5C0-869FA4C6878C}" type="sibTrans" cxnId="{8D8A2734-26A1-456D-8ECC-230FEAA1B1B3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E24FF063-6755-4B57-AA90-B6708077660E}">
      <dgm:prSet phldrT="[文本]"/>
      <dgm:spPr>
        <a:xfrm rot="5400000">
          <a:off x="4738216" y="1767323"/>
          <a:ext cx="708378" cy="4792852"/>
        </a:xfrm>
        <a:solidFill>
          <a:srgbClr val="803C78">
            <a:alpha val="90000"/>
          </a:srgb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gm:spPr>
      <dgm:t>
        <a:bodyPr/>
        <a:lstStyle/>
        <a:p>
          <a:pPr marL="0">
            <a:spcAft>
              <a:spcPts val="0"/>
            </a:spcAft>
          </a:pPr>
          <a:r>
            <a: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27</a:t>
          </a:r>
          <a:r>
            <a: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个</a:t>
          </a:r>
        </a:p>
      </dgm:t>
    </dgm:pt>
    <dgm:pt modelId="{4CDE0CE1-5384-49C4-8117-CD15F2C563D4}" type="parTrans" cxnId="{43E6C60B-9D1F-4520-9386-41ED778CDBAD}">
      <dgm:prSet/>
      <dgm:spPr/>
      <dgm:t>
        <a:bodyPr/>
        <a:lstStyle/>
        <a:p>
          <a:endParaRPr lang="zh-CN" altLang="en-US"/>
        </a:p>
      </dgm:t>
    </dgm:pt>
    <dgm:pt modelId="{B0087040-99B8-4E01-8F4C-59CBFE2D4B46}" type="sibTrans" cxnId="{43E6C60B-9D1F-4520-9386-41ED778CDBAD}">
      <dgm:prSet/>
      <dgm:spPr/>
      <dgm:t>
        <a:bodyPr/>
        <a:lstStyle/>
        <a:p>
          <a:endParaRPr lang="zh-CN" altLang="en-US"/>
        </a:p>
      </dgm:t>
    </dgm:pt>
    <dgm:pt modelId="{22AF1C96-0AF6-4998-8436-96EE658BE8FB}">
      <dgm:prSet phldrT="[文本]"/>
      <dgm:spPr>
        <a:xfrm rot="5400000">
          <a:off x="4738216" y="1767323"/>
          <a:ext cx="708378" cy="4792852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431800"/>
          <a:r>
            <a:rPr lang="zh-CN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工程领域</a:t>
          </a:r>
          <a:r>
            <a:rPr lang="zh-CN" alt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工程硕士</a:t>
          </a:r>
        </a:p>
      </dgm:t>
    </dgm:pt>
    <dgm:pt modelId="{7D1F8EED-F00C-4828-ABAD-308375E8A2FC}" type="parTrans" cxnId="{55737F37-AB4D-4010-A2A2-49DA9F980705}">
      <dgm:prSet/>
      <dgm:spPr/>
      <dgm:t>
        <a:bodyPr/>
        <a:lstStyle/>
        <a:p>
          <a:endParaRPr lang="zh-CN" altLang="en-US"/>
        </a:p>
      </dgm:t>
    </dgm:pt>
    <dgm:pt modelId="{D0D72653-EEA9-413E-9571-DA0957BAD2C0}" type="sibTrans" cxnId="{55737F37-AB4D-4010-A2A2-49DA9F980705}">
      <dgm:prSet/>
      <dgm:spPr/>
      <dgm:t>
        <a:bodyPr/>
        <a:lstStyle/>
        <a:p>
          <a:endParaRPr lang="zh-CN" altLang="en-US"/>
        </a:p>
      </dgm:t>
    </dgm:pt>
    <dgm:pt modelId="{1957FFB9-F02E-4614-B1FE-6CD489133214}" type="pres">
      <dgm:prSet presAssocID="{18EABFFD-343A-4AFF-A0FF-2D36CD3662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8885C12-7B70-4A89-A47C-C88CACB6DDDF}" type="pres">
      <dgm:prSet presAssocID="{9C067624-2812-4A15-9923-C5308A3FBB79}" presName="linNode" presStyleCnt="0"/>
      <dgm:spPr/>
    </dgm:pt>
    <dgm:pt modelId="{48533B7B-57AC-4E6C-97DD-346D68792026}" type="pres">
      <dgm:prSet presAssocID="{9C067624-2812-4A15-9923-C5308A3FBB79}" presName="parentText" presStyleLbl="node1" presStyleIdx="0" presStyleCnt="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E930EF7D-B1BA-4A81-BFDA-D2CB7978F99E}" type="pres">
      <dgm:prSet presAssocID="{9C067624-2812-4A15-9923-C5308A3FBB79}" presName="descendantText" presStyleLbl="alignAccFollowNode1" presStyleIdx="0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CN" altLang="en-US"/>
        </a:p>
      </dgm:t>
    </dgm:pt>
    <dgm:pt modelId="{F19B03EE-0717-4A07-8808-D8DD63041770}" type="pres">
      <dgm:prSet presAssocID="{555AF860-CE58-4515-842F-393435E882B5}" presName="sp" presStyleCnt="0"/>
      <dgm:spPr/>
    </dgm:pt>
    <dgm:pt modelId="{C810CBF1-718B-494F-BA2F-3EED8CB54ACC}" type="pres">
      <dgm:prSet presAssocID="{F04EF510-C94B-4D7E-9B6D-8F8CB6AB2DDD}" presName="linNode" presStyleCnt="0"/>
      <dgm:spPr/>
    </dgm:pt>
    <dgm:pt modelId="{64327A2A-03ED-42FC-8374-5961B0748E79}" type="pres">
      <dgm:prSet presAssocID="{F04EF510-C94B-4D7E-9B6D-8F8CB6AB2DDD}" presName="parentText" presStyleLbl="node1" presStyleIdx="1" presStyleCnt="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5AD0B256-94AD-4E9B-A2A1-3917297BB8F9}" type="pres">
      <dgm:prSet presAssocID="{F04EF510-C94B-4D7E-9B6D-8F8CB6AB2DDD}" presName="descendantText" presStyleLbl="alignAccFollowNode1" presStyleIdx="1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CN" altLang="en-US"/>
        </a:p>
      </dgm:t>
    </dgm:pt>
    <dgm:pt modelId="{E8F26AC9-4EDA-4A2A-B2D8-D43D92CA837A}" type="pres">
      <dgm:prSet presAssocID="{3832618D-8F28-4CD1-9D96-2BD016AC89DC}" presName="sp" presStyleCnt="0"/>
      <dgm:spPr/>
    </dgm:pt>
    <dgm:pt modelId="{4C043EE2-1BC4-4F91-A838-F44B7EAC80B5}" type="pres">
      <dgm:prSet presAssocID="{8673103F-23CE-4595-A6A1-B552CC502A9B}" presName="linNode" presStyleCnt="0"/>
      <dgm:spPr/>
    </dgm:pt>
    <dgm:pt modelId="{3CE4D580-ED0A-43DD-9C47-E1221B93774C}" type="pres">
      <dgm:prSet presAssocID="{8673103F-23CE-4595-A6A1-B552CC502A9B}" presName="parentText" presStyleLbl="node1" presStyleIdx="2" presStyleCnt="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9308BA6B-A441-448F-B55B-9CDD0E788F21}" type="pres">
      <dgm:prSet presAssocID="{8673103F-23CE-4595-A6A1-B552CC502A9B}" presName="descendantText" presStyleLbl="alignAccFollowNode1" presStyleIdx="2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CN" altLang="en-US"/>
        </a:p>
      </dgm:t>
    </dgm:pt>
    <dgm:pt modelId="{378068E4-1625-45A7-B080-87170A90EF85}" type="pres">
      <dgm:prSet presAssocID="{1C1AA556-59B4-40B4-B334-890AED7959A0}" presName="sp" presStyleCnt="0"/>
      <dgm:spPr/>
    </dgm:pt>
    <dgm:pt modelId="{B3BEB54C-CD18-425B-93EB-3077425BF415}" type="pres">
      <dgm:prSet presAssocID="{AAEDB869-A2A6-406C-8EC0-5D0A5C599A10}" presName="linNode" presStyleCnt="0"/>
      <dgm:spPr/>
    </dgm:pt>
    <dgm:pt modelId="{26C74F25-837E-4330-86CF-F0FC4AFB9E12}" type="pres">
      <dgm:prSet presAssocID="{AAEDB869-A2A6-406C-8EC0-5D0A5C599A10}" presName="parentText" presStyleLbl="node1" presStyleIdx="3" presStyleCnt="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FC38E806-FAA2-4451-BD87-EC4489BB2195}" type="pres">
      <dgm:prSet presAssocID="{AAEDB869-A2A6-406C-8EC0-5D0A5C599A10}" presName="descendantText" presStyleLbl="alignAccFollowNode1" presStyleIdx="3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CN" altLang="en-US"/>
        </a:p>
      </dgm:t>
    </dgm:pt>
    <dgm:pt modelId="{31875706-B0A1-4128-930E-52DFB589CCEB}" type="pres">
      <dgm:prSet presAssocID="{17641BC7-DA43-46DE-9049-3774EF16BF78}" presName="sp" presStyleCnt="0"/>
      <dgm:spPr/>
    </dgm:pt>
    <dgm:pt modelId="{5C25B7FB-65A1-49F3-BFF8-EBE67BDE7C03}" type="pres">
      <dgm:prSet presAssocID="{8D0C2A59-A29D-4ED6-8A26-FED04CAD1C1B}" presName="linNode" presStyleCnt="0"/>
      <dgm:spPr/>
    </dgm:pt>
    <dgm:pt modelId="{376AA402-BB74-4D84-BE66-0C2D19C42D97}" type="pres">
      <dgm:prSet presAssocID="{8D0C2A59-A29D-4ED6-8A26-FED04CAD1C1B}" presName="parentText" presStyleLbl="node1" presStyleIdx="4" presStyleCnt="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979C4D1F-C921-4CB8-ADF6-5E100DD1EB31}" type="pres">
      <dgm:prSet presAssocID="{8D0C2A59-A29D-4ED6-8A26-FED04CAD1C1B}" presName="descendantText" presStyleLbl="alignAccFollowNode1" presStyleIdx="4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CN" altLang="en-US"/>
        </a:p>
      </dgm:t>
    </dgm:pt>
    <dgm:pt modelId="{D9209247-4A8C-4730-82BE-3E3FED321F90}" type="pres">
      <dgm:prSet presAssocID="{54FC3D99-8EEC-423D-91FD-6B74DEE99FF5}" presName="sp" presStyleCnt="0"/>
      <dgm:spPr/>
    </dgm:pt>
    <dgm:pt modelId="{AA45C5D2-F27A-499D-A335-2C1070A5A294}" type="pres">
      <dgm:prSet presAssocID="{E24FF063-6755-4B57-AA90-B6708077660E}" presName="linNode" presStyleCnt="0"/>
      <dgm:spPr/>
    </dgm:pt>
    <dgm:pt modelId="{345AB5EE-B480-41E0-8EEB-45A3C543EB36}" type="pres">
      <dgm:prSet presAssocID="{E24FF063-6755-4B57-AA90-B6708077660E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D52C84-29B3-4597-A34B-2A1B8CD992B6}" type="pres">
      <dgm:prSet presAssocID="{E24FF063-6755-4B57-AA90-B6708077660E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08D9CAD-8C00-493C-8F1C-D5E194697A94}" type="presOf" srcId="{938C53CF-C336-488A-82D3-0E7996BD5BB8}" destId="{5AD0B256-94AD-4E9B-A2A1-3917297BB8F9}" srcOrd="0" destOrd="0" presId="urn:microsoft.com/office/officeart/2005/8/layout/vList5"/>
    <dgm:cxn modelId="{376070F9-6D8F-41CF-A30B-52C70A1C150B}" srcId="{18EABFFD-343A-4AFF-A0FF-2D36CD366282}" destId="{AAEDB869-A2A6-406C-8EC0-5D0A5C599A10}" srcOrd="3" destOrd="0" parTransId="{EA66794B-D946-436D-84E9-F91CF63D970C}" sibTransId="{17641BC7-DA43-46DE-9049-3774EF16BF78}"/>
    <dgm:cxn modelId="{C7311390-F85D-46BD-B6EA-0B81AB7AA27F}" srcId="{9C067624-2812-4A15-9923-C5308A3FBB79}" destId="{B7BD23B3-FAA8-422C-AE48-A63623C488A1}" srcOrd="0" destOrd="0" parTransId="{00A092C2-0A30-4E74-A95F-F335E2379459}" sibTransId="{8A03D206-B908-4E9E-8247-4204B035C99B}"/>
    <dgm:cxn modelId="{C55B3FF4-C3F9-4B20-BEF1-DC0606661DC6}" type="presOf" srcId="{F04EF510-C94B-4D7E-9B6D-8F8CB6AB2DDD}" destId="{64327A2A-03ED-42FC-8374-5961B0748E79}" srcOrd="0" destOrd="0" presId="urn:microsoft.com/office/officeart/2005/8/layout/vList5"/>
    <dgm:cxn modelId="{77BFFDCF-9011-49A3-B1BF-5D59CE0BD3BF}" type="presOf" srcId="{E24FF063-6755-4B57-AA90-B6708077660E}" destId="{345AB5EE-B480-41E0-8EEB-45A3C543EB36}" srcOrd="0" destOrd="0" presId="urn:microsoft.com/office/officeart/2005/8/layout/vList5"/>
    <dgm:cxn modelId="{BAA7902C-352C-4A7D-A675-69E2FFADB36D}" type="presOf" srcId="{B7BD23B3-FAA8-422C-AE48-A63623C488A1}" destId="{E930EF7D-B1BA-4A81-BFDA-D2CB7978F99E}" srcOrd="0" destOrd="0" presId="urn:microsoft.com/office/officeart/2005/8/layout/vList5"/>
    <dgm:cxn modelId="{997BD968-DD28-495B-A8FC-976840BDB44A}" srcId="{F04EF510-C94B-4D7E-9B6D-8F8CB6AB2DDD}" destId="{938C53CF-C336-488A-82D3-0E7996BD5BB8}" srcOrd="0" destOrd="0" parTransId="{1A40C8B9-BFCA-4547-9B34-3911B313D1DC}" sibTransId="{21C8E2AB-D1A2-4662-9002-3434C9C7C62A}"/>
    <dgm:cxn modelId="{2D075818-3AFD-41D3-9173-A902B82F5F66}" type="presOf" srcId="{18EABFFD-343A-4AFF-A0FF-2D36CD366282}" destId="{1957FFB9-F02E-4614-B1FE-6CD489133214}" srcOrd="0" destOrd="0" presId="urn:microsoft.com/office/officeart/2005/8/layout/vList5"/>
    <dgm:cxn modelId="{A76B83D0-D477-4C24-8C81-FF6578406B45}" srcId="{18EABFFD-343A-4AFF-A0FF-2D36CD366282}" destId="{F04EF510-C94B-4D7E-9B6D-8F8CB6AB2DDD}" srcOrd="1" destOrd="0" parTransId="{A817DE80-D1D4-4872-88D6-10FDA2DDF7FD}" sibTransId="{3832618D-8F28-4CD1-9D96-2BD016AC89DC}"/>
    <dgm:cxn modelId="{EF28BEC7-741F-4A6D-BF15-21C18C448599}" srcId="{AAEDB869-A2A6-406C-8EC0-5D0A5C599A10}" destId="{565AF6CA-2259-4335-98C5-5741A2283E49}" srcOrd="0" destOrd="0" parTransId="{56C56963-5670-45BA-94E1-1CDE94851958}" sibTransId="{91B8EC24-B94A-45C9-AAC9-B378FEC774EE}"/>
    <dgm:cxn modelId="{8D8A2734-26A1-456D-8ECC-230FEAA1B1B3}" srcId="{8D0C2A59-A29D-4ED6-8A26-FED04CAD1C1B}" destId="{26406B07-8AB2-4B67-8AA3-A9EC8084C6A7}" srcOrd="0" destOrd="0" parTransId="{52E7D22C-516C-4D5F-BE62-AB6B345E4855}" sibTransId="{6A90EEC4-0050-401F-B5C0-869FA4C6878C}"/>
    <dgm:cxn modelId="{55737F37-AB4D-4010-A2A2-49DA9F980705}" srcId="{E24FF063-6755-4B57-AA90-B6708077660E}" destId="{22AF1C96-0AF6-4998-8436-96EE658BE8FB}" srcOrd="0" destOrd="0" parTransId="{7D1F8EED-F00C-4828-ABAD-308375E8A2FC}" sibTransId="{D0D72653-EEA9-413E-9571-DA0957BAD2C0}"/>
    <dgm:cxn modelId="{6626FA50-037B-428A-BBEE-F13B32CE9CFF}" type="presOf" srcId="{8673103F-23CE-4595-A6A1-B552CC502A9B}" destId="{3CE4D580-ED0A-43DD-9C47-E1221B93774C}" srcOrd="0" destOrd="0" presId="urn:microsoft.com/office/officeart/2005/8/layout/vList5"/>
    <dgm:cxn modelId="{F564195C-9918-49F3-8CC4-9822299C0E8B}" type="presOf" srcId="{AAEDB869-A2A6-406C-8EC0-5D0A5C599A10}" destId="{26C74F25-837E-4330-86CF-F0FC4AFB9E12}" srcOrd="0" destOrd="0" presId="urn:microsoft.com/office/officeart/2005/8/layout/vList5"/>
    <dgm:cxn modelId="{9EB69827-502F-4F59-9C8F-BF9078B9B403}" type="presOf" srcId="{22AF1C96-0AF6-4998-8436-96EE658BE8FB}" destId="{D7D52C84-29B3-4597-A34B-2A1B8CD992B6}" srcOrd="0" destOrd="0" presId="urn:microsoft.com/office/officeart/2005/8/layout/vList5"/>
    <dgm:cxn modelId="{D2F05D47-08C5-4876-BE31-F073A8BC6000}" type="presOf" srcId="{9C067624-2812-4A15-9923-C5308A3FBB79}" destId="{48533B7B-57AC-4E6C-97DD-346D68792026}" srcOrd="0" destOrd="0" presId="urn:microsoft.com/office/officeart/2005/8/layout/vList5"/>
    <dgm:cxn modelId="{3849E1EC-D48C-4254-8409-3A9D07AFF44E}" type="presOf" srcId="{107A3E07-497E-4D07-A627-F9B5A2D611E6}" destId="{9308BA6B-A441-448F-B55B-9CDD0E788F21}" srcOrd="0" destOrd="0" presId="urn:microsoft.com/office/officeart/2005/8/layout/vList5"/>
    <dgm:cxn modelId="{68819682-1923-4CBB-931D-8C5896743EC0}" type="presOf" srcId="{26406B07-8AB2-4B67-8AA3-A9EC8084C6A7}" destId="{979C4D1F-C921-4CB8-ADF6-5E100DD1EB31}" srcOrd="0" destOrd="0" presId="urn:microsoft.com/office/officeart/2005/8/layout/vList5"/>
    <dgm:cxn modelId="{E9CABFFC-6ED0-4C30-9A34-1CE7183662CA}" srcId="{8673103F-23CE-4595-A6A1-B552CC502A9B}" destId="{107A3E07-497E-4D07-A627-F9B5A2D611E6}" srcOrd="0" destOrd="0" parTransId="{B9349F3A-6A16-42D8-A2AE-4666CC1D501F}" sibTransId="{1E107A90-2BF2-48EC-94EC-C38A27293D1A}"/>
    <dgm:cxn modelId="{EF504240-1FBD-4CF0-8E95-26E4AC8605BF}" srcId="{18EABFFD-343A-4AFF-A0FF-2D36CD366282}" destId="{8673103F-23CE-4595-A6A1-B552CC502A9B}" srcOrd="2" destOrd="0" parTransId="{5D001C13-4E39-4A8D-9209-8A749D4F67E1}" sibTransId="{1C1AA556-59B4-40B4-B334-890AED7959A0}"/>
    <dgm:cxn modelId="{B6F41694-64FD-43C7-B296-C02F68C31753}" type="presOf" srcId="{8D0C2A59-A29D-4ED6-8A26-FED04CAD1C1B}" destId="{376AA402-BB74-4D84-BE66-0C2D19C42D97}" srcOrd="0" destOrd="0" presId="urn:microsoft.com/office/officeart/2005/8/layout/vList5"/>
    <dgm:cxn modelId="{43E6C60B-9D1F-4520-9386-41ED778CDBAD}" srcId="{18EABFFD-343A-4AFF-A0FF-2D36CD366282}" destId="{E24FF063-6755-4B57-AA90-B6708077660E}" srcOrd="5" destOrd="0" parTransId="{4CDE0CE1-5384-49C4-8117-CD15F2C563D4}" sibTransId="{B0087040-99B8-4E01-8F4C-59CBFE2D4B46}"/>
    <dgm:cxn modelId="{197557DA-A758-41FD-B5A6-21FFCB54EF09}" type="presOf" srcId="{565AF6CA-2259-4335-98C5-5741A2283E49}" destId="{FC38E806-FAA2-4451-BD87-EC4489BB2195}" srcOrd="0" destOrd="0" presId="urn:microsoft.com/office/officeart/2005/8/layout/vList5"/>
    <dgm:cxn modelId="{57A7059F-0905-4475-80FE-7F5D34965FD1}" srcId="{18EABFFD-343A-4AFF-A0FF-2D36CD366282}" destId="{9C067624-2812-4A15-9923-C5308A3FBB79}" srcOrd="0" destOrd="0" parTransId="{1DEA14EF-869B-4A3F-BFF8-76063D925DC5}" sibTransId="{555AF860-CE58-4515-842F-393435E882B5}"/>
    <dgm:cxn modelId="{1AAB278E-342D-4C51-B37F-74B451D4C61F}" srcId="{18EABFFD-343A-4AFF-A0FF-2D36CD366282}" destId="{8D0C2A59-A29D-4ED6-8A26-FED04CAD1C1B}" srcOrd="4" destOrd="0" parTransId="{38867BEA-A50B-4B45-8405-6C8DF37D8AFE}" sibTransId="{54FC3D99-8EEC-423D-91FD-6B74DEE99FF5}"/>
    <dgm:cxn modelId="{22631FA5-2CCB-4D2D-ABF9-917346F1E106}" type="presParOf" srcId="{1957FFB9-F02E-4614-B1FE-6CD489133214}" destId="{38885C12-7B70-4A89-A47C-C88CACB6DDDF}" srcOrd="0" destOrd="0" presId="urn:microsoft.com/office/officeart/2005/8/layout/vList5"/>
    <dgm:cxn modelId="{D3490C08-C1CF-4048-9567-CE661090D5CF}" type="presParOf" srcId="{38885C12-7B70-4A89-A47C-C88CACB6DDDF}" destId="{48533B7B-57AC-4E6C-97DD-346D68792026}" srcOrd="0" destOrd="0" presId="urn:microsoft.com/office/officeart/2005/8/layout/vList5"/>
    <dgm:cxn modelId="{27D56132-C78D-46D9-A68A-685513C54745}" type="presParOf" srcId="{38885C12-7B70-4A89-A47C-C88CACB6DDDF}" destId="{E930EF7D-B1BA-4A81-BFDA-D2CB7978F99E}" srcOrd="1" destOrd="0" presId="urn:microsoft.com/office/officeart/2005/8/layout/vList5"/>
    <dgm:cxn modelId="{10A30B49-81F6-4689-83E0-0400CFFD7B7B}" type="presParOf" srcId="{1957FFB9-F02E-4614-B1FE-6CD489133214}" destId="{F19B03EE-0717-4A07-8808-D8DD63041770}" srcOrd="1" destOrd="0" presId="urn:microsoft.com/office/officeart/2005/8/layout/vList5"/>
    <dgm:cxn modelId="{F2BBA399-8EEA-4479-B6D1-B32D31DE0C2F}" type="presParOf" srcId="{1957FFB9-F02E-4614-B1FE-6CD489133214}" destId="{C810CBF1-718B-494F-BA2F-3EED8CB54ACC}" srcOrd="2" destOrd="0" presId="urn:microsoft.com/office/officeart/2005/8/layout/vList5"/>
    <dgm:cxn modelId="{78E64005-681F-43BD-B0EC-8AE632DD454C}" type="presParOf" srcId="{C810CBF1-718B-494F-BA2F-3EED8CB54ACC}" destId="{64327A2A-03ED-42FC-8374-5961B0748E79}" srcOrd="0" destOrd="0" presId="urn:microsoft.com/office/officeart/2005/8/layout/vList5"/>
    <dgm:cxn modelId="{5322CD85-5749-463C-A7EC-60AB57205A9C}" type="presParOf" srcId="{C810CBF1-718B-494F-BA2F-3EED8CB54ACC}" destId="{5AD0B256-94AD-4E9B-A2A1-3917297BB8F9}" srcOrd="1" destOrd="0" presId="urn:microsoft.com/office/officeart/2005/8/layout/vList5"/>
    <dgm:cxn modelId="{32ED49C4-4C9D-4F34-8A62-A17BD791156F}" type="presParOf" srcId="{1957FFB9-F02E-4614-B1FE-6CD489133214}" destId="{E8F26AC9-4EDA-4A2A-B2D8-D43D92CA837A}" srcOrd="3" destOrd="0" presId="urn:microsoft.com/office/officeart/2005/8/layout/vList5"/>
    <dgm:cxn modelId="{20547B8E-4AF5-4CB4-821B-1A29E89872DD}" type="presParOf" srcId="{1957FFB9-F02E-4614-B1FE-6CD489133214}" destId="{4C043EE2-1BC4-4F91-A838-F44B7EAC80B5}" srcOrd="4" destOrd="0" presId="urn:microsoft.com/office/officeart/2005/8/layout/vList5"/>
    <dgm:cxn modelId="{9E895BC4-9EA2-4744-BECE-FE681142AA3A}" type="presParOf" srcId="{4C043EE2-1BC4-4F91-A838-F44B7EAC80B5}" destId="{3CE4D580-ED0A-43DD-9C47-E1221B93774C}" srcOrd="0" destOrd="0" presId="urn:microsoft.com/office/officeart/2005/8/layout/vList5"/>
    <dgm:cxn modelId="{F2417C2E-7AD9-43D7-9E34-BA57BBBC9B09}" type="presParOf" srcId="{4C043EE2-1BC4-4F91-A838-F44B7EAC80B5}" destId="{9308BA6B-A441-448F-B55B-9CDD0E788F21}" srcOrd="1" destOrd="0" presId="urn:microsoft.com/office/officeart/2005/8/layout/vList5"/>
    <dgm:cxn modelId="{0843F8E0-A5DA-428C-9F59-54FEA9A812A2}" type="presParOf" srcId="{1957FFB9-F02E-4614-B1FE-6CD489133214}" destId="{378068E4-1625-45A7-B080-87170A90EF85}" srcOrd="5" destOrd="0" presId="urn:microsoft.com/office/officeart/2005/8/layout/vList5"/>
    <dgm:cxn modelId="{7F8B9EA1-2726-4E7D-A754-1418130CA798}" type="presParOf" srcId="{1957FFB9-F02E-4614-B1FE-6CD489133214}" destId="{B3BEB54C-CD18-425B-93EB-3077425BF415}" srcOrd="6" destOrd="0" presId="urn:microsoft.com/office/officeart/2005/8/layout/vList5"/>
    <dgm:cxn modelId="{177B18D4-C5F1-4D27-BEA8-CED09706BD15}" type="presParOf" srcId="{B3BEB54C-CD18-425B-93EB-3077425BF415}" destId="{26C74F25-837E-4330-86CF-F0FC4AFB9E12}" srcOrd="0" destOrd="0" presId="urn:microsoft.com/office/officeart/2005/8/layout/vList5"/>
    <dgm:cxn modelId="{A71D0045-DCE7-4515-ADF9-226B0A8FB3A6}" type="presParOf" srcId="{B3BEB54C-CD18-425B-93EB-3077425BF415}" destId="{FC38E806-FAA2-4451-BD87-EC4489BB2195}" srcOrd="1" destOrd="0" presId="urn:microsoft.com/office/officeart/2005/8/layout/vList5"/>
    <dgm:cxn modelId="{DB5AECBE-D483-41DC-8BBA-D63E8A9883FF}" type="presParOf" srcId="{1957FFB9-F02E-4614-B1FE-6CD489133214}" destId="{31875706-B0A1-4128-930E-52DFB589CCEB}" srcOrd="7" destOrd="0" presId="urn:microsoft.com/office/officeart/2005/8/layout/vList5"/>
    <dgm:cxn modelId="{1EED81F1-6445-4FBF-8D5C-79C2A9F89AE0}" type="presParOf" srcId="{1957FFB9-F02E-4614-B1FE-6CD489133214}" destId="{5C25B7FB-65A1-49F3-BFF8-EBE67BDE7C03}" srcOrd="8" destOrd="0" presId="urn:microsoft.com/office/officeart/2005/8/layout/vList5"/>
    <dgm:cxn modelId="{A1A17507-B2BF-458A-B51A-02256488093B}" type="presParOf" srcId="{5C25B7FB-65A1-49F3-BFF8-EBE67BDE7C03}" destId="{376AA402-BB74-4D84-BE66-0C2D19C42D97}" srcOrd="0" destOrd="0" presId="urn:microsoft.com/office/officeart/2005/8/layout/vList5"/>
    <dgm:cxn modelId="{AD548A3D-FD20-4412-BB0D-BE9886E8DB53}" type="presParOf" srcId="{5C25B7FB-65A1-49F3-BFF8-EBE67BDE7C03}" destId="{979C4D1F-C921-4CB8-ADF6-5E100DD1EB31}" srcOrd="1" destOrd="0" presId="urn:microsoft.com/office/officeart/2005/8/layout/vList5"/>
    <dgm:cxn modelId="{CA72FD98-57E0-497B-9CE9-0F5A961FF161}" type="presParOf" srcId="{1957FFB9-F02E-4614-B1FE-6CD489133214}" destId="{D9209247-4A8C-4730-82BE-3E3FED321F90}" srcOrd="9" destOrd="0" presId="urn:microsoft.com/office/officeart/2005/8/layout/vList5"/>
    <dgm:cxn modelId="{8878D5E0-48E8-45F1-B1A0-4D6E2228C46A}" type="presParOf" srcId="{1957FFB9-F02E-4614-B1FE-6CD489133214}" destId="{AA45C5D2-F27A-499D-A335-2C1070A5A294}" srcOrd="10" destOrd="0" presId="urn:microsoft.com/office/officeart/2005/8/layout/vList5"/>
    <dgm:cxn modelId="{14D073A7-EEFD-4322-9476-4D0C82FA5443}" type="presParOf" srcId="{AA45C5D2-F27A-499D-A335-2C1070A5A294}" destId="{345AB5EE-B480-41E0-8EEB-45A3C543EB36}" srcOrd="0" destOrd="0" presId="urn:microsoft.com/office/officeart/2005/8/layout/vList5"/>
    <dgm:cxn modelId="{7150707C-7C39-4A94-B5F3-53CD8F144D4C}" type="presParOf" srcId="{AA45C5D2-F27A-499D-A335-2C1070A5A294}" destId="{D7D52C84-29B3-4597-A34B-2A1B8CD992B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EABFFD-343A-4AFF-A0FF-2D36CD366282}" type="doc">
      <dgm:prSet loTypeId="urn:microsoft.com/office/officeart/2005/8/layout/vList5" loCatId="list" qsTypeId="urn:microsoft.com/office/officeart/2005/8/quickstyle/simple1#14" qsCatId="simple" csTypeId="urn:microsoft.com/office/officeart/2005/8/colors/accent1_2#14" csCatId="accent1" phldr="1"/>
      <dgm:spPr/>
      <dgm:t>
        <a:bodyPr/>
        <a:lstStyle/>
        <a:p>
          <a:endParaRPr lang="zh-CN" altLang="en-US"/>
        </a:p>
      </dgm:t>
    </dgm:pt>
    <dgm:pt modelId="{9C067624-2812-4A15-9923-C5308A3FBB79}">
      <dgm:prSet phldrT="[文本]"/>
      <dgm:spPr>
        <a:xfrm>
          <a:off x="0" y="2025"/>
          <a:ext cx="2695979" cy="885473"/>
        </a:xfrm>
        <a:solidFill>
          <a:srgbClr val="8064A2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16</a:t>
          </a:r>
          <a:r>
            <a:rPr lang="zh-CN" altLang="en-US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个</a:t>
          </a:r>
        </a:p>
      </dgm:t>
    </dgm:pt>
    <dgm:pt modelId="{1DEA14EF-869B-4A3F-BFF8-76063D925DC5}" type="parTrans" cxnId="{57A7059F-0905-4475-80FE-7F5D34965FD1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555AF860-CE58-4515-842F-393435E882B5}" type="sibTrans" cxnId="{57A7059F-0905-4475-80FE-7F5D34965FD1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B7BD23B3-FAA8-422C-AE48-A63623C488A1}">
      <dgm:prSet phldrT="[文本]"/>
      <dgm:spPr>
        <a:xfrm rot="5400000">
          <a:off x="4738216" y="-1951664"/>
          <a:ext cx="708378" cy="4792852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431800"/>
          <a:r>
            <a:rPr lang="zh-CN" altLang="en-US" b="1" i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博士后流动站</a:t>
          </a:r>
        </a:p>
      </dgm:t>
    </dgm:pt>
    <dgm:pt modelId="{00A092C2-0A30-4E74-A95F-F335E2379459}" type="parTrans" cxnId="{C7311390-F85D-46BD-B6EA-0B81AB7AA27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8A03D206-B908-4E9E-8247-4204B035C99B}" type="sibTrans" cxnId="{C7311390-F85D-46BD-B6EA-0B81AB7AA27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F04EF510-C94B-4D7E-9B6D-8F8CB6AB2DDD}">
      <dgm:prSet phldrT="[文本]"/>
      <dgm:spPr>
        <a:xfrm>
          <a:off x="0" y="931772"/>
          <a:ext cx="2695979" cy="885473"/>
        </a:xfrm>
        <a:solidFill>
          <a:srgbClr val="C0504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49</a:t>
          </a:r>
          <a:r>
            <a:rPr lang="zh-CN" altLang="en-US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个</a:t>
          </a:r>
        </a:p>
      </dgm:t>
    </dgm:pt>
    <dgm:pt modelId="{A817DE80-D1D4-4872-88D6-10FDA2DDF7FD}" type="parTrans" cxnId="{A76B83D0-D477-4C24-8C81-FF6578406B45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3832618D-8F28-4CD1-9D96-2BD016AC89DC}" type="sibTrans" cxnId="{A76B83D0-D477-4C24-8C81-FF6578406B45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938C53CF-C336-488A-82D3-0E7996BD5BB8}">
      <dgm:prSet phldrT="[文本]"/>
      <dgm:spPr>
        <a:xfrm rot="5400000">
          <a:off x="4738216" y="-1021917"/>
          <a:ext cx="708378" cy="4792852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431800"/>
          <a:r>
            <a:rPr lang="zh-CN" alt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博士点</a:t>
          </a:r>
        </a:p>
      </dgm:t>
    </dgm:pt>
    <dgm:pt modelId="{1A40C8B9-BFCA-4547-9B34-3911B313D1DC}" type="parTrans" cxnId="{997BD968-DD28-495B-A8FC-976840BDB44A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21C8E2AB-D1A2-4662-9002-3434C9C7C62A}" type="sibTrans" cxnId="{997BD968-DD28-495B-A8FC-976840BDB44A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8673103F-23CE-4595-A6A1-B552CC502A9B}">
      <dgm:prSet phldrT="[文本]"/>
      <dgm:spPr>
        <a:xfrm>
          <a:off x="0" y="1861519"/>
          <a:ext cx="2695979" cy="885473"/>
        </a:xfrm>
        <a:solidFill>
          <a:srgbClr val="8064A2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116</a:t>
          </a:r>
          <a:r>
            <a:rPr lang="zh-CN" altLang="en-US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个</a:t>
          </a:r>
        </a:p>
      </dgm:t>
    </dgm:pt>
    <dgm:pt modelId="{5D001C13-4E39-4A8D-9209-8A749D4F67E1}" type="parTrans" cxnId="{EF504240-1FBD-4CF0-8E95-26E4AC8605B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1C1AA556-59B4-40B4-B334-890AED7959A0}" type="sibTrans" cxnId="{EF504240-1FBD-4CF0-8E95-26E4AC8605B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107A3E07-497E-4D07-A627-F9B5A2D611E6}">
      <dgm:prSet phldrT="[文本]"/>
      <dgm:spPr>
        <a:xfrm rot="5400000">
          <a:off x="4738216" y="-92170"/>
          <a:ext cx="708378" cy="4792852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431800"/>
          <a:r>
            <a:rPr lang="zh-CN" alt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硕士点</a:t>
          </a:r>
        </a:p>
      </dgm:t>
    </dgm:pt>
    <dgm:pt modelId="{B9349F3A-6A16-42D8-A2AE-4666CC1D501F}" type="parTrans" cxnId="{E9CABFFC-6ED0-4C30-9A34-1CE7183662CA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1E107A90-2BF2-48EC-94EC-C38A27293D1A}" type="sibTrans" cxnId="{E9CABFFC-6ED0-4C30-9A34-1CE7183662CA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AAEDB869-A2A6-406C-8EC0-5D0A5C599A10}">
      <dgm:prSet phldrT="[文本]"/>
      <dgm:spPr>
        <a:xfrm>
          <a:off x="0" y="2791266"/>
          <a:ext cx="2695979" cy="88547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67</a:t>
          </a:r>
          <a:r>
            <a:rPr lang="zh-CN" altLang="en-US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个</a:t>
          </a:r>
        </a:p>
      </dgm:t>
    </dgm:pt>
    <dgm:pt modelId="{EA66794B-D946-436D-84E9-F91CF63D970C}" type="parTrans" cxnId="{376070F9-6D8F-41CF-A30B-52C70A1C150B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17641BC7-DA43-46DE-9049-3774EF16BF78}" type="sibTrans" cxnId="{376070F9-6D8F-41CF-A30B-52C70A1C150B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565AF6CA-2259-4335-98C5-5741A2283E49}">
      <dgm:prSet phldrT="[文本]"/>
      <dgm:spPr>
        <a:xfrm rot="5400000">
          <a:off x="4738216" y="837576"/>
          <a:ext cx="708378" cy="4792852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431800"/>
          <a:r>
            <a:rPr lang="zh-CN" alt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本科专业</a:t>
          </a:r>
        </a:p>
      </dgm:t>
    </dgm:pt>
    <dgm:pt modelId="{56C56963-5670-45BA-94E1-1CDE94851958}" type="parTrans" cxnId="{EF28BEC7-741F-4A6D-BF15-21C18C448599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91B8EC24-B94A-45C9-AAC9-B378FEC774EE}" type="sibTrans" cxnId="{EF28BEC7-741F-4A6D-BF15-21C18C448599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8D0C2A59-A29D-4ED6-8A26-FED04CAD1C1B}">
      <dgm:prSet phldrT="[文本]"/>
      <dgm:spPr>
        <a:xfrm>
          <a:off x="0" y="3721013"/>
          <a:ext cx="2695979" cy="885473"/>
        </a:xfrm>
        <a:solidFill>
          <a:srgbClr val="1F497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13</a:t>
          </a:r>
          <a:r>
            <a:rPr lang="zh-CN" altLang="en-US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个</a:t>
          </a:r>
        </a:p>
      </dgm:t>
    </dgm:pt>
    <dgm:pt modelId="{38867BEA-A50B-4B45-8405-6C8DF37D8AFE}" type="parTrans" cxnId="{1AAB278E-342D-4C51-B37F-74B451D4C61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54FC3D99-8EEC-423D-91FD-6B74DEE99FF5}" type="sibTrans" cxnId="{1AAB278E-342D-4C51-B37F-74B451D4C61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26406B07-8AB2-4B67-8AA3-A9EC8084C6A7}">
      <dgm:prSet phldrT="[文本]"/>
      <dgm:spPr>
        <a:xfrm rot="5400000">
          <a:off x="4738216" y="1767323"/>
          <a:ext cx="708378" cy="4792852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431800"/>
          <a:r>
            <a:rPr lang="zh-CN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专业学位授予点</a:t>
          </a:r>
          <a:endParaRPr lang="zh-CN" alt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52E7D22C-516C-4D5F-BE62-AB6B345E4855}" type="parTrans" cxnId="{8D8A2734-26A1-456D-8ECC-230FEAA1B1B3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6A90EEC4-0050-401F-B5C0-869FA4C6878C}" type="sibTrans" cxnId="{8D8A2734-26A1-456D-8ECC-230FEAA1B1B3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E24FF063-6755-4B57-AA90-B6708077660E}">
      <dgm:prSet phldrT="[文本]"/>
      <dgm:spPr>
        <a:xfrm rot="5400000">
          <a:off x="4738216" y="1767323"/>
          <a:ext cx="708378" cy="4792852"/>
        </a:xfrm>
        <a:solidFill>
          <a:srgbClr val="803C78">
            <a:alpha val="90000"/>
          </a:srgb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gm:spPr>
      <dgm:t>
        <a:bodyPr/>
        <a:lstStyle/>
        <a:p>
          <a:pPr marL="0">
            <a:spcAft>
              <a:spcPts val="0"/>
            </a:spcAft>
          </a:pPr>
          <a:r>
            <a: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27</a:t>
          </a:r>
          <a:r>
            <a: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个</a:t>
          </a:r>
        </a:p>
      </dgm:t>
    </dgm:pt>
    <dgm:pt modelId="{4CDE0CE1-5384-49C4-8117-CD15F2C563D4}" type="parTrans" cxnId="{43E6C60B-9D1F-4520-9386-41ED778CDBAD}">
      <dgm:prSet/>
      <dgm:spPr/>
      <dgm:t>
        <a:bodyPr/>
        <a:lstStyle/>
        <a:p>
          <a:endParaRPr lang="zh-CN" altLang="en-US"/>
        </a:p>
      </dgm:t>
    </dgm:pt>
    <dgm:pt modelId="{B0087040-99B8-4E01-8F4C-59CBFE2D4B46}" type="sibTrans" cxnId="{43E6C60B-9D1F-4520-9386-41ED778CDBAD}">
      <dgm:prSet/>
      <dgm:spPr/>
      <dgm:t>
        <a:bodyPr/>
        <a:lstStyle/>
        <a:p>
          <a:endParaRPr lang="zh-CN" altLang="en-US"/>
        </a:p>
      </dgm:t>
    </dgm:pt>
    <dgm:pt modelId="{22AF1C96-0AF6-4998-8436-96EE658BE8FB}">
      <dgm:prSet phldrT="[文本]"/>
      <dgm:spPr>
        <a:xfrm rot="5400000">
          <a:off x="4738216" y="1767323"/>
          <a:ext cx="708378" cy="4792852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431800"/>
          <a:r>
            <a:rPr lang="zh-CN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工程领域</a:t>
          </a:r>
          <a:r>
            <a:rPr lang="zh-CN" alt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工程硕士</a:t>
          </a:r>
        </a:p>
      </dgm:t>
    </dgm:pt>
    <dgm:pt modelId="{7D1F8EED-F00C-4828-ABAD-308375E8A2FC}" type="parTrans" cxnId="{55737F37-AB4D-4010-A2A2-49DA9F980705}">
      <dgm:prSet/>
      <dgm:spPr/>
      <dgm:t>
        <a:bodyPr/>
        <a:lstStyle/>
        <a:p>
          <a:endParaRPr lang="zh-CN" altLang="en-US"/>
        </a:p>
      </dgm:t>
    </dgm:pt>
    <dgm:pt modelId="{D0D72653-EEA9-413E-9571-DA0957BAD2C0}" type="sibTrans" cxnId="{55737F37-AB4D-4010-A2A2-49DA9F980705}">
      <dgm:prSet/>
      <dgm:spPr/>
      <dgm:t>
        <a:bodyPr/>
        <a:lstStyle/>
        <a:p>
          <a:endParaRPr lang="zh-CN" altLang="en-US"/>
        </a:p>
      </dgm:t>
    </dgm:pt>
    <dgm:pt modelId="{1957FFB9-F02E-4614-B1FE-6CD489133214}" type="pres">
      <dgm:prSet presAssocID="{18EABFFD-343A-4AFF-A0FF-2D36CD3662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8885C12-7B70-4A89-A47C-C88CACB6DDDF}" type="pres">
      <dgm:prSet presAssocID="{9C067624-2812-4A15-9923-C5308A3FBB79}" presName="linNode" presStyleCnt="0"/>
      <dgm:spPr/>
    </dgm:pt>
    <dgm:pt modelId="{48533B7B-57AC-4E6C-97DD-346D68792026}" type="pres">
      <dgm:prSet presAssocID="{9C067624-2812-4A15-9923-C5308A3FBB79}" presName="parentText" presStyleLbl="node1" presStyleIdx="0" presStyleCnt="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E930EF7D-B1BA-4A81-BFDA-D2CB7978F99E}" type="pres">
      <dgm:prSet presAssocID="{9C067624-2812-4A15-9923-C5308A3FBB79}" presName="descendantText" presStyleLbl="alignAccFollowNode1" presStyleIdx="0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CN" altLang="en-US"/>
        </a:p>
      </dgm:t>
    </dgm:pt>
    <dgm:pt modelId="{F19B03EE-0717-4A07-8808-D8DD63041770}" type="pres">
      <dgm:prSet presAssocID="{555AF860-CE58-4515-842F-393435E882B5}" presName="sp" presStyleCnt="0"/>
      <dgm:spPr/>
    </dgm:pt>
    <dgm:pt modelId="{C810CBF1-718B-494F-BA2F-3EED8CB54ACC}" type="pres">
      <dgm:prSet presAssocID="{F04EF510-C94B-4D7E-9B6D-8F8CB6AB2DDD}" presName="linNode" presStyleCnt="0"/>
      <dgm:spPr/>
    </dgm:pt>
    <dgm:pt modelId="{64327A2A-03ED-42FC-8374-5961B0748E79}" type="pres">
      <dgm:prSet presAssocID="{F04EF510-C94B-4D7E-9B6D-8F8CB6AB2DDD}" presName="parentText" presStyleLbl="node1" presStyleIdx="1" presStyleCnt="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5AD0B256-94AD-4E9B-A2A1-3917297BB8F9}" type="pres">
      <dgm:prSet presAssocID="{F04EF510-C94B-4D7E-9B6D-8F8CB6AB2DDD}" presName="descendantText" presStyleLbl="alignAccFollowNode1" presStyleIdx="1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CN" altLang="en-US"/>
        </a:p>
      </dgm:t>
    </dgm:pt>
    <dgm:pt modelId="{E8F26AC9-4EDA-4A2A-B2D8-D43D92CA837A}" type="pres">
      <dgm:prSet presAssocID="{3832618D-8F28-4CD1-9D96-2BD016AC89DC}" presName="sp" presStyleCnt="0"/>
      <dgm:spPr/>
    </dgm:pt>
    <dgm:pt modelId="{4C043EE2-1BC4-4F91-A838-F44B7EAC80B5}" type="pres">
      <dgm:prSet presAssocID="{8673103F-23CE-4595-A6A1-B552CC502A9B}" presName="linNode" presStyleCnt="0"/>
      <dgm:spPr/>
    </dgm:pt>
    <dgm:pt modelId="{3CE4D580-ED0A-43DD-9C47-E1221B93774C}" type="pres">
      <dgm:prSet presAssocID="{8673103F-23CE-4595-A6A1-B552CC502A9B}" presName="parentText" presStyleLbl="node1" presStyleIdx="2" presStyleCnt="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9308BA6B-A441-448F-B55B-9CDD0E788F21}" type="pres">
      <dgm:prSet presAssocID="{8673103F-23CE-4595-A6A1-B552CC502A9B}" presName="descendantText" presStyleLbl="alignAccFollowNode1" presStyleIdx="2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CN" altLang="en-US"/>
        </a:p>
      </dgm:t>
    </dgm:pt>
    <dgm:pt modelId="{378068E4-1625-45A7-B080-87170A90EF85}" type="pres">
      <dgm:prSet presAssocID="{1C1AA556-59B4-40B4-B334-890AED7959A0}" presName="sp" presStyleCnt="0"/>
      <dgm:spPr/>
    </dgm:pt>
    <dgm:pt modelId="{B3BEB54C-CD18-425B-93EB-3077425BF415}" type="pres">
      <dgm:prSet presAssocID="{AAEDB869-A2A6-406C-8EC0-5D0A5C599A10}" presName="linNode" presStyleCnt="0"/>
      <dgm:spPr/>
    </dgm:pt>
    <dgm:pt modelId="{26C74F25-837E-4330-86CF-F0FC4AFB9E12}" type="pres">
      <dgm:prSet presAssocID="{AAEDB869-A2A6-406C-8EC0-5D0A5C599A10}" presName="parentText" presStyleLbl="node1" presStyleIdx="3" presStyleCnt="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FC38E806-FAA2-4451-BD87-EC4489BB2195}" type="pres">
      <dgm:prSet presAssocID="{AAEDB869-A2A6-406C-8EC0-5D0A5C599A10}" presName="descendantText" presStyleLbl="alignAccFollowNode1" presStyleIdx="3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CN" altLang="en-US"/>
        </a:p>
      </dgm:t>
    </dgm:pt>
    <dgm:pt modelId="{31875706-B0A1-4128-930E-52DFB589CCEB}" type="pres">
      <dgm:prSet presAssocID="{17641BC7-DA43-46DE-9049-3774EF16BF78}" presName="sp" presStyleCnt="0"/>
      <dgm:spPr/>
    </dgm:pt>
    <dgm:pt modelId="{5C25B7FB-65A1-49F3-BFF8-EBE67BDE7C03}" type="pres">
      <dgm:prSet presAssocID="{8D0C2A59-A29D-4ED6-8A26-FED04CAD1C1B}" presName="linNode" presStyleCnt="0"/>
      <dgm:spPr/>
    </dgm:pt>
    <dgm:pt modelId="{376AA402-BB74-4D84-BE66-0C2D19C42D97}" type="pres">
      <dgm:prSet presAssocID="{8D0C2A59-A29D-4ED6-8A26-FED04CAD1C1B}" presName="parentText" presStyleLbl="node1" presStyleIdx="4" presStyleCnt="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979C4D1F-C921-4CB8-ADF6-5E100DD1EB31}" type="pres">
      <dgm:prSet presAssocID="{8D0C2A59-A29D-4ED6-8A26-FED04CAD1C1B}" presName="descendantText" presStyleLbl="alignAccFollowNode1" presStyleIdx="4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CN" altLang="en-US"/>
        </a:p>
      </dgm:t>
    </dgm:pt>
    <dgm:pt modelId="{D9209247-4A8C-4730-82BE-3E3FED321F90}" type="pres">
      <dgm:prSet presAssocID="{54FC3D99-8EEC-423D-91FD-6B74DEE99FF5}" presName="sp" presStyleCnt="0"/>
      <dgm:spPr/>
    </dgm:pt>
    <dgm:pt modelId="{AA45C5D2-F27A-499D-A335-2C1070A5A294}" type="pres">
      <dgm:prSet presAssocID="{E24FF063-6755-4B57-AA90-B6708077660E}" presName="linNode" presStyleCnt="0"/>
      <dgm:spPr/>
    </dgm:pt>
    <dgm:pt modelId="{345AB5EE-B480-41E0-8EEB-45A3C543EB36}" type="pres">
      <dgm:prSet presAssocID="{E24FF063-6755-4B57-AA90-B6708077660E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D52C84-29B3-4597-A34B-2A1B8CD992B6}" type="pres">
      <dgm:prSet presAssocID="{E24FF063-6755-4B57-AA90-B6708077660E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08D9CAD-8C00-493C-8F1C-D5E194697A94}" type="presOf" srcId="{938C53CF-C336-488A-82D3-0E7996BD5BB8}" destId="{5AD0B256-94AD-4E9B-A2A1-3917297BB8F9}" srcOrd="0" destOrd="0" presId="urn:microsoft.com/office/officeart/2005/8/layout/vList5"/>
    <dgm:cxn modelId="{376070F9-6D8F-41CF-A30B-52C70A1C150B}" srcId="{18EABFFD-343A-4AFF-A0FF-2D36CD366282}" destId="{AAEDB869-A2A6-406C-8EC0-5D0A5C599A10}" srcOrd="3" destOrd="0" parTransId="{EA66794B-D946-436D-84E9-F91CF63D970C}" sibTransId="{17641BC7-DA43-46DE-9049-3774EF16BF78}"/>
    <dgm:cxn modelId="{C7311390-F85D-46BD-B6EA-0B81AB7AA27F}" srcId="{9C067624-2812-4A15-9923-C5308A3FBB79}" destId="{B7BD23B3-FAA8-422C-AE48-A63623C488A1}" srcOrd="0" destOrd="0" parTransId="{00A092C2-0A30-4E74-A95F-F335E2379459}" sibTransId="{8A03D206-B908-4E9E-8247-4204B035C99B}"/>
    <dgm:cxn modelId="{C55B3FF4-C3F9-4B20-BEF1-DC0606661DC6}" type="presOf" srcId="{F04EF510-C94B-4D7E-9B6D-8F8CB6AB2DDD}" destId="{64327A2A-03ED-42FC-8374-5961B0748E79}" srcOrd="0" destOrd="0" presId="urn:microsoft.com/office/officeart/2005/8/layout/vList5"/>
    <dgm:cxn modelId="{77BFFDCF-9011-49A3-B1BF-5D59CE0BD3BF}" type="presOf" srcId="{E24FF063-6755-4B57-AA90-B6708077660E}" destId="{345AB5EE-B480-41E0-8EEB-45A3C543EB36}" srcOrd="0" destOrd="0" presId="urn:microsoft.com/office/officeart/2005/8/layout/vList5"/>
    <dgm:cxn modelId="{BAA7902C-352C-4A7D-A675-69E2FFADB36D}" type="presOf" srcId="{B7BD23B3-FAA8-422C-AE48-A63623C488A1}" destId="{E930EF7D-B1BA-4A81-BFDA-D2CB7978F99E}" srcOrd="0" destOrd="0" presId="urn:microsoft.com/office/officeart/2005/8/layout/vList5"/>
    <dgm:cxn modelId="{997BD968-DD28-495B-A8FC-976840BDB44A}" srcId="{F04EF510-C94B-4D7E-9B6D-8F8CB6AB2DDD}" destId="{938C53CF-C336-488A-82D3-0E7996BD5BB8}" srcOrd="0" destOrd="0" parTransId="{1A40C8B9-BFCA-4547-9B34-3911B313D1DC}" sibTransId="{21C8E2AB-D1A2-4662-9002-3434C9C7C62A}"/>
    <dgm:cxn modelId="{2D075818-3AFD-41D3-9173-A902B82F5F66}" type="presOf" srcId="{18EABFFD-343A-4AFF-A0FF-2D36CD366282}" destId="{1957FFB9-F02E-4614-B1FE-6CD489133214}" srcOrd="0" destOrd="0" presId="urn:microsoft.com/office/officeart/2005/8/layout/vList5"/>
    <dgm:cxn modelId="{A76B83D0-D477-4C24-8C81-FF6578406B45}" srcId="{18EABFFD-343A-4AFF-A0FF-2D36CD366282}" destId="{F04EF510-C94B-4D7E-9B6D-8F8CB6AB2DDD}" srcOrd="1" destOrd="0" parTransId="{A817DE80-D1D4-4872-88D6-10FDA2DDF7FD}" sibTransId="{3832618D-8F28-4CD1-9D96-2BD016AC89DC}"/>
    <dgm:cxn modelId="{EF28BEC7-741F-4A6D-BF15-21C18C448599}" srcId="{AAEDB869-A2A6-406C-8EC0-5D0A5C599A10}" destId="{565AF6CA-2259-4335-98C5-5741A2283E49}" srcOrd="0" destOrd="0" parTransId="{56C56963-5670-45BA-94E1-1CDE94851958}" sibTransId="{91B8EC24-B94A-45C9-AAC9-B378FEC774EE}"/>
    <dgm:cxn modelId="{8D8A2734-26A1-456D-8ECC-230FEAA1B1B3}" srcId="{8D0C2A59-A29D-4ED6-8A26-FED04CAD1C1B}" destId="{26406B07-8AB2-4B67-8AA3-A9EC8084C6A7}" srcOrd="0" destOrd="0" parTransId="{52E7D22C-516C-4D5F-BE62-AB6B345E4855}" sibTransId="{6A90EEC4-0050-401F-B5C0-869FA4C6878C}"/>
    <dgm:cxn modelId="{55737F37-AB4D-4010-A2A2-49DA9F980705}" srcId="{E24FF063-6755-4B57-AA90-B6708077660E}" destId="{22AF1C96-0AF6-4998-8436-96EE658BE8FB}" srcOrd="0" destOrd="0" parTransId="{7D1F8EED-F00C-4828-ABAD-308375E8A2FC}" sibTransId="{D0D72653-EEA9-413E-9571-DA0957BAD2C0}"/>
    <dgm:cxn modelId="{6626FA50-037B-428A-BBEE-F13B32CE9CFF}" type="presOf" srcId="{8673103F-23CE-4595-A6A1-B552CC502A9B}" destId="{3CE4D580-ED0A-43DD-9C47-E1221B93774C}" srcOrd="0" destOrd="0" presId="urn:microsoft.com/office/officeart/2005/8/layout/vList5"/>
    <dgm:cxn modelId="{F564195C-9918-49F3-8CC4-9822299C0E8B}" type="presOf" srcId="{AAEDB869-A2A6-406C-8EC0-5D0A5C599A10}" destId="{26C74F25-837E-4330-86CF-F0FC4AFB9E12}" srcOrd="0" destOrd="0" presId="urn:microsoft.com/office/officeart/2005/8/layout/vList5"/>
    <dgm:cxn modelId="{9EB69827-502F-4F59-9C8F-BF9078B9B403}" type="presOf" srcId="{22AF1C96-0AF6-4998-8436-96EE658BE8FB}" destId="{D7D52C84-29B3-4597-A34B-2A1B8CD992B6}" srcOrd="0" destOrd="0" presId="urn:microsoft.com/office/officeart/2005/8/layout/vList5"/>
    <dgm:cxn modelId="{D2F05D47-08C5-4876-BE31-F073A8BC6000}" type="presOf" srcId="{9C067624-2812-4A15-9923-C5308A3FBB79}" destId="{48533B7B-57AC-4E6C-97DD-346D68792026}" srcOrd="0" destOrd="0" presId="urn:microsoft.com/office/officeart/2005/8/layout/vList5"/>
    <dgm:cxn modelId="{3849E1EC-D48C-4254-8409-3A9D07AFF44E}" type="presOf" srcId="{107A3E07-497E-4D07-A627-F9B5A2D611E6}" destId="{9308BA6B-A441-448F-B55B-9CDD0E788F21}" srcOrd="0" destOrd="0" presId="urn:microsoft.com/office/officeart/2005/8/layout/vList5"/>
    <dgm:cxn modelId="{68819682-1923-4CBB-931D-8C5896743EC0}" type="presOf" srcId="{26406B07-8AB2-4B67-8AA3-A9EC8084C6A7}" destId="{979C4D1F-C921-4CB8-ADF6-5E100DD1EB31}" srcOrd="0" destOrd="0" presId="urn:microsoft.com/office/officeart/2005/8/layout/vList5"/>
    <dgm:cxn modelId="{E9CABFFC-6ED0-4C30-9A34-1CE7183662CA}" srcId="{8673103F-23CE-4595-A6A1-B552CC502A9B}" destId="{107A3E07-497E-4D07-A627-F9B5A2D611E6}" srcOrd="0" destOrd="0" parTransId="{B9349F3A-6A16-42D8-A2AE-4666CC1D501F}" sibTransId="{1E107A90-2BF2-48EC-94EC-C38A27293D1A}"/>
    <dgm:cxn modelId="{EF504240-1FBD-4CF0-8E95-26E4AC8605BF}" srcId="{18EABFFD-343A-4AFF-A0FF-2D36CD366282}" destId="{8673103F-23CE-4595-A6A1-B552CC502A9B}" srcOrd="2" destOrd="0" parTransId="{5D001C13-4E39-4A8D-9209-8A749D4F67E1}" sibTransId="{1C1AA556-59B4-40B4-B334-890AED7959A0}"/>
    <dgm:cxn modelId="{B6F41694-64FD-43C7-B296-C02F68C31753}" type="presOf" srcId="{8D0C2A59-A29D-4ED6-8A26-FED04CAD1C1B}" destId="{376AA402-BB74-4D84-BE66-0C2D19C42D97}" srcOrd="0" destOrd="0" presId="urn:microsoft.com/office/officeart/2005/8/layout/vList5"/>
    <dgm:cxn modelId="{43E6C60B-9D1F-4520-9386-41ED778CDBAD}" srcId="{18EABFFD-343A-4AFF-A0FF-2D36CD366282}" destId="{E24FF063-6755-4B57-AA90-B6708077660E}" srcOrd="5" destOrd="0" parTransId="{4CDE0CE1-5384-49C4-8117-CD15F2C563D4}" sibTransId="{B0087040-99B8-4E01-8F4C-59CBFE2D4B46}"/>
    <dgm:cxn modelId="{197557DA-A758-41FD-B5A6-21FFCB54EF09}" type="presOf" srcId="{565AF6CA-2259-4335-98C5-5741A2283E49}" destId="{FC38E806-FAA2-4451-BD87-EC4489BB2195}" srcOrd="0" destOrd="0" presId="urn:microsoft.com/office/officeart/2005/8/layout/vList5"/>
    <dgm:cxn modelId="{57A7059F-0905-4475-80FE-7F5D34965FD1}" srcId="{18EABFFD-343A-4AFF-A0FF-2D36CD366282}" destId="{9C067624-2812-4A15-9923-C5308A3FBB79}" srcOrd="0" destOrd="0" parTransId="{1DEA14EF-869B-4A3F-BFF8-76063D925DC5}" sibTransId="{555AF860-CE58-4515-842F-393435E882B5}"/>
    <dgm:cxn modelId="{1AAB278E-342D-4C51-B37F-74B451D4C61F}" srcId="{18EABFFD-343A-4AFF-A0FF-2D36CD366282}" destId="{8D0C2A59-A29D-4ED6-8A26-FED04CAD1C1B}" srcOrd="4" destOrd="0" parTransId="{38867BEA-A50B-4B45-8405-6C8DF37D8AFE}" sibTransId="{54FC3D99-8EEC-423D-91FD-6B74DEE99FF5}"/>
    <dgm:cxn modelId="{22631FA5-2CCB-4D2D-ABF9-917346F1E106}" type="presParOf" srcId="{1957FFB9-F02E-4614-B1FE-6CD489133214}" destId="{38885C12-7B70-4A89-A47C-C88CACB6DDDF}" srcOrd="0" destOrd="0" presId="urn:microsoft.com/office/officeart/2005/8/layout/vList5"/>
    <dgm:cxn modelId="{D3490C08-C1CF-4048-9567-CE661090D5CF}" type="presParOf" srcId="{38885C12-7B70-4A89-A47C-C88CACB6DDDF}" destId="{48533B7B-57AC-4E6C-97DD-346D68792026}" srcOrd="0" destOrd="0" presId="urn:microsoft.com/office/officeart/2005/8/layout/vList5"/>
    <dgm:cxn modelId="{27D56132-C78D-46D9-A68A-685513C54745}" type="presParOf" srcId="{38885C12-7B70-4A89-A47C-C88CACB6DDDF}" destId="{E930EF7D-B1BA-4A81-BFDA-D2CB7978F99E}" srcOrd="1" destOrd="0" presId="urn:microsoft.com/office/officeart/2005/8/layout/vList5"/>
    <dgm:cxn modelId="{10A30B49-81F6-4689-83E0-0400CFFD7B7B}" type="presParOf" srcId="{1957FFB9-F02E-4614-B1FE-6CD489133214}" destId="{F19B03EE-0717-4A07-8808-D8DD63041770}" srcOrd="1" destOrd="0" presId="urn:microsoft.com/office/officeart/2005/8/layout/vList5"/>
    <dgm:cxn modelId="{F2BBA399-8EEA-4479-B6D1-B32D31DE0C2F}" type="presParOf" srcId="{1957FFB9-F02E-4614-B1FE-6CD489133214}" destId="{C810CBF1-718B-494F-BA2F-3EED8CB54ACC}" srcOrd="2" destOrd="0" presId="urn:microsoft.com/office/officeart/2005/8/layout/vList5"/>
    <dgm:cxn modelId="{78E64005-681F-43BD-B0EC-8AE632DD454C}" type="presParOf" srcId="{C810CBF1-718B-494F-BA2F-3EED8CB54ACC}" destId="{64327A2A-03ED-42FC-8374-5961B0748E79}" srcOrd="0" destOrd="0" presId="urn:microsoft.com/office/officeart/2005/8/layout/vList5"/>
    <dgm:cxn modelId="{5322CD85-5749-463C-A7EC-60AB57205A9C}" type="presParOf" srcId="{C810CBF1-718B-494F-BA2F-3EED8CB54ACC}" destId="{5AD0B256-94AD-4E9B-A2A1-3917297BB8F9}" srcOrd="1" destOrd="0" presId="urn:microsoft.com/office/officeart/2005/8/layout/vList5"/>
    <dgm:cxn modelId="{32ED49C4-4C9D-4F34-8A62-A17BD791156F}" type="presParOf" srcId="{1957FFB9-F02E-4614-B1FE-6CD489133214}" destId="{E8F26AC9-4EDA-4A2A-B2D8-D43D92CA837A}" srcOrd="3" destOrd="0" presId="urn:microsoft.com/office/officeart/2005/8/layout/vList5"/>
    <dgm:cxn modelId="{20547B8E-4AF5-4CB4-821B-1A29E89872DD}" type="presParOf" srcId="{1957FFB9-F02E-4614-B1FE-6CD489133214}" destId="{4C043EE2-1BC4-4F91-A838-F44B7EAC80B5}" srcOrd="4" destOrd="0" presId="urn:microsoft.com/office/officeart/2005/8/layout/vList5"/>
    <dgm:cxn modelId="{9E895BC4-9EA2-4744-BECE-FE681142AA3A}" type="presParOf" srcId="{4C043EE2-1BC4-4F91-A838-F44B7EAC80B5}" destId="{3CE4D580-ED0A-43DD-9C47-E1221B93774C}" srcOrd="0" destOrd="0" presId="urn:microsoft.com/office/officeart/2005/8/layout/vList5"/>
    <dgm:cxn modelId="{F2417C2E-7AD9-43D7-9E34-BA57BBBC9B09}" type="presParOf" srcId="{4C043EE2-1BC4-4F91-A838-F44B7EAC80B5}" destId="{9308BA6B-A441-448F-B55B-9CDD0E788F21}" srcOrd="1" destOrd="0" presId="urn:microsoft.com/office/officeart/2005/8/layout/vList5"/>
    <dgm:cxn modelId="{0843F8E0-A5DA-428C-9F59-54FEA9A812A2}" type="presParOf" srcId="{1957FFB9-F02E-4614-B1FE-6CD489133214}" destId="{378068E4-1625-45A7-B080-87170A90EF85}" srcOrd="5" destOrd="0" presId="urn:microsoft.com/office/officeart/2005/8/layout/vList5"/>
    <dgm:cxn modelId="{7F8B9EA1-2726-4E7D-A754-1418130CA798}" type="presParOf" srcId="{1957FFB9-F02E-4614-B1FE-6CD489133214}" destId="{B3BEB54C-CD18-425B-93EB-3077425BF415}" srcOrd="6" destOrd="0" presId="urn:microsoft.com/office/officeart/2005/8/layout/vList5"/>
    <dgm:cxn modelId="{177B18D4-C5F1-4D27-BEA8-CED09706BD15}" type="presParOf" srcId="{B3BEB54C-CD18-425B-93EB-3077425BF415}" destId="{26C74F25-837E-4330-86CF-F0FC4AFB9E12}" srcOrd="0" destOrd="0" presId="urn:microsoft.com/office/officeart/2005/8/layout/vList5"/>
    <dgm:cxn modelId="{A71D0045-DCE7-4515-ADF9-226B0A8FB3A6}" type="presParOf" srcId="{B3BEB54C-CD18-425B-93EB-3077425BF415}" destId="{FC38E806-FAA2-4451-BD87-EC4489BB2195}" srcOrd="1" destOrd="0" presId="urn:microsoft.com/office/officeart/2005/8/layout/vList5"/>
    <dgm:cxn modelId="{DB5AECBE-D483-41DC-8BBA-D63E8A9883FF}" type="presParOf" srcId="{1957FFB9-F02E-4614-B1FE-6CD489133214}" destId="{31875706-B0A1-4128-930E-52DFB589CCEB}" srcOrd="7" destOrd="0" presId="urn:microsoft.com/office/officeart/2005/8/layout/vList5"/>
    <dgm:cxn modelId="{1EED81F1-6445-4FBF-8D5C-79C2A9F89AE0}" type="presParOf" srcId="{1957FFB9-F02E-4614-B1FE-6CD489133214}" destId="{5C25B7FB-65A1-49F3-BFF8-EBE67BDE7C03}" srcOrd="8" destOrd="0" presId="urn:microsoft.com/office/officeart/2005/8/layout/vList5"/>
    <dgm:cxn modelId="{A1A17507-B2BF-458A-B51A-02256488093B}" type="presParOf" srcId="{5C25B7FB-65A1-49F3-BFF8-EBE67BDE7C03}" destId="{376AA402-BB74-4D84-BE66-0C2D19C42D97}" srcOrd="0" destOrd="0" presId="urn:microsoft.com/office/officeart/2005/8/layout/vList5"/>
    <dgm:cxn modelId="{AD548A3D-FD20-4412-BB0D-BE9886E8DB53}" type="presParOf" srcId="{5C25B7FB-65A1-49F3-BFF8-EBE67BDE7C03}" destId="{979C4D1F-C921-4CB8-ADF6-5E100DD1EB31}" srcOrd="1" destOrd="0" presId="urn:microsoft.com/office/officeart/2005/8/layout/vList5"/>
    <dgm:cxn modelId="{CA72FD98-57E0-497B-9CE9-0F5A961FF161}" type="presParOf" srcId="{1957FFB9-F02E-4614-B1FE-6CD489133214}" destId="{D9209247-4A8C-4730-82BE-3E3FED321F90}" srcOrd="9" destOrd="0" presId="urn:microsoft.com/office/officeart/2005/8/layout/vList5"/>
    <dgm:cxn modelId="{8878D5E0-48E8-45F1-B1A0-4D6E2228C46A}" type="presParOf" srcId="{1957FFB9-F02E-4614-B1FE-6CD489133214}" destId="{AA45C5D2-F27A-499D-A335-2C1070A5A294}" srcOrd="10" destOrd="0" presId="urn:microsoft.com/office/officeart/2005/8/layout/vList5"/>
    <dgm:cxn modelId="{14D073A7-EEFD-4322-9476-4D0C82FA5443}" type="presParOf" srcId="{AA45C5D2-F27A-499D-A335-2C1070A5A294}" destId="{345AB5EE-B480-41E0-8EEB-45A3C543EB36}" srcOrd="0" destOrd="0" presId="urn:microsoft.com/office/officeart/2005/8/layout/vList5"/>
    <dgm:cxn modelId="{7150707C-7C39-4A94-B5F3-53CD8F144D4C}" type="presParOf" srcId="{AA45C5D2-F27A-499D-A335-2C1070A5A294}" destId="{D7D52C84-29B3-4597-A34B-2A1B8CD992B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EABFFD-343A-4AFF-A0FF-2D36CD366282}" type="doc">
      <dgm:prSet loTypeId="urn:microsoft.com/office/officeart/2005/8/layout/vList5" loCatId="list" qsTypeId="urn:microsoft.com/office/officeart/2005/8/quickstyle/simple1#14" qsCatId="simple" csTypeId="urn:microsoft.com/office/officeart/2005/8/colors/accent1_2#14" csCatId="accent1" phldr="1"/>
      <dgm:spPr/>
      <dgm:t>
        <a:bodyPr/>
        <a:lstStyle/>
        <a:p>
          <a:endParaRPr lang="zh-CN" altLang="en-US"/>
        </a:p>
      </dgm:t>
    </dgm:pt>
    <dgm:pt modelId="{9C067624-2812-4A15-9923-C5308A3FBB79}">
      <dgm:prSet phldrT="[文本]"/>
      <dgm:spPr>
        <a:xfrm>
          <a:off x="0" y="2025"/>
          <a:ext cx="2695979" cy="885473"/>
        </a:xfrm>
        <a:solidFill>
          <a:srgbClr val="8064A2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16</a:t>
          </a:r>
          <a:r>
            <a:rPr lang="zh-CN" altLang="en-US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个</a:t>
          </a:r>
        </a:p>
      </dgm:t>
    </dgm:pt>
    <dgm:pt modelId="{1DEA14EF-869B-4A3F-BFF8-76063D925DC5}" type="parTrans" cxnId="{57A7059F-0905-4475-80FE-7F5D34965FD1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555AF860-CE58-4515-842F-393435E882B5}" type="sibTrans" cxnId="{57A7059F-0905-4475-80FE-7F5D34965FD1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B7BD23B3-FAA8-422C-AE48-A63623C488A1}">
      <dgm:prSet phldrT="[文本]"/>
      <dgm:spPr>
        <a:xfrm rot="5400000">
          <a:off x="4738216" y="-1951664"/>
          <a:ext cx="708378" cy="4792852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431800"/>
          <a:r>
            <a:rPr lang="zh-CN" altLang="en-US" b="1" i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博士后流动站</a:t>
          </a:r>
        </a:p>
      </dgm:t>
    </dgm:pt>
    <dgm:pt modelId="{00A092C2-0A30-4E74-A95F-F335E2379459}" type="parTrans" cxnId="{C7311390-F85D-46BD-B6EA-0B81AB7AA27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8A03D206-B908-4E9E-8247-4204B035C99B}" type="sibTrans" cxnId="{C7311390-F85D-46BD-B6EA-0B81AB7AA27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F04EF510-C94B-4D7E-9B6D-8F8CB6AB2DDD}">
      <dgm:prSet phldrT="[文本]"/>
      <dgm:spPr>
        <a:xfrm>
          <a:off x="0" y="931772"/>
          <a:ext cx="2695979" cy="885473"/>
        </a:xfrm>
        <a:solidFill>
          <a:srgbClr val="C0504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49</a:t>
          </a:r>
          <a:r>
            <a:rPr lang="zh-CN" altLang="en-US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个</a:t>
          </a:r>
        </a:p>
      </dgm:t>
    </dgm:pt>
    <dgm:pt modelId="{A817DE80-D1D4-4872-88D6-10FDA2DDF7FD}" type="parTrans" cxnId="{A76B83D0-D477-4C24-8C81-FF6578406B45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3832618D-8F28-4CD1-9D96-2BD016AC89DC}" type="sibTrans" cxnId="{A76B83D0-D477-4C24-8C81-FF6578406B45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938C53CF-C336-488A-82D3-0E7996BD5BB8}">
      <dgm:prSet phldrT="[文本]"/>
      <dgm:spPr>
        <a:xfrm rot="5400000">
          <a:off x="4738216" y="-1021917"/>
          <a:ext cx="708378" cy="4792852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431800"/>
          <a:r>
            <a:rPr lang="zh-CN" alt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博士点</a:t>
          </a:r>
        </a:p>
      </dgm:t>
    </dgm:pt>
    <dgm:pt modelId="{1A40C8B9-BFCA-4547-9B34-3911B313D1DC}" type="parTrans" cxnId="{997BD968-DD28-495B-A8FC-976840BDB44A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21C8E2AB-D1A2-4662-9002-3434C9C7C62A}" type="sibTrans" cxnId="{997BD968-DD28-495B-A8FC-976840BDB44A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8673103F-23CE-4595-A6A1-B552CC502A9B}">
      <dgm:prSet phldrT="[文本]"/>
      <dgm:spPr>
        <a:xfrm>
          <a:off x="0" y="1861519"/>
          <a:ext cx="2695979" cy="885473"/>
        </a:xfrm>
        <a:solidFill>
          <a:srgbClr val="8064A2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116</a:t>
          </a:r>
          <a:r>
            <a:rPr lang="zh-CN" altLang="en-US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个</a:t>
          </a:r>
        </a:p>
      </dgm:t>
    </dgm:pt>
    <dgm:pt modelId="{5D001C13-4E39-4A8D-9209-8A749D4F67E1}" type="parTrans" cxnId="{EF504240-1FBD-4CF0-8E95-26E4AC8605B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1C1AA556-59B4-40B4-B334-890AED7959A0}" type="sibTrans" cxnId="{EF504240-1FBD-4CF0-8E95-26E4AC8605B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107A3E07-497E-4D07-A627-F9B5A2D611E6}">
      <dgm:prSet phldrT="[文本]"/>
      <dgm:spPr>
        <a:xfrm rot="5400000">
          <a:off x="4738216" y="-92170"/>
          <a:ext cx="708378" cy="4792852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431800"/>
          <a:r>
            <a:rPr lang="zh-CN" alt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硕士点</a:t>
          </a:r>
        </a:p>
      </dgm:t>
    </dgm:pt>
    <dgm:pt modelId="{B9349F3A-6A16-42D8-A2AE-4666CC1D501F}" type="parTrans" cxnId="{E9CABFFC-6ED0-4C30-9A34-1CE7183662CA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1E107A90-2BF2-48EC-94EC-C38A27293D1A}" type="sibTrans" cxnId="{E9CABFFC-6ED0-4C30-9A34-1CE7183662CA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AAEDB869-A2A6-406C-8EC0-5D0A5C599A10}">
      <dgm:prSet phldrT="[文本]"/>
      <dgm:spPr>
        <a:xfrm>
          <a:off x="0" y="2791266"/>
          <a:ext cx="2695979" cy="88547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67</a:t>
          </a:r>
          <a:r>
            <a:rPr lang="zh-CN" altLang="en-US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个</a:t>
          </a:r>
        </a:p>
      </dgm:t>
    </dgm:pt>
    <dgm:pt modelId="{EA66794B-D946-436D-84E9-F91CF63D970C}" type="parTrans" cxnId="{376070F9-6D8F-41CF-A30B-52C70A1C150B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17641BC7-DA43-46DE-9049-3774EF16BF78}" type="sibTrans" cxnId="{376070F9-6D8F-41CF-A30B-52C70A1C150B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565AF6CA-2259-4335-98C5-5741A2283E49}">
      <dgm:prSet phldrT="[文本]"/>
      <dgm:spPr>
        <a:xfrm rot="5400000">
          <a:off x="4738216" y="837576"/>
          <a:ext cx="708378" cy="4792852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431800"/>
          <a:r>
            <a:rPr lang="zh-CN" alt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本科专业</a:t>
          </a:r>
        </a:p>
      </dgm:t>
    </dgm:pt>
    <dgm:pt modelId="{56C56963-5670-45BA-94E1-1CDE94851958}" type="parTrans" cxnId="{EF28BEC7-741F-4A6D-BF15-21C18C448599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91B8EC24-B94A-45C9-AAC9-B378FEC774EE}" type="sibTrans" cxnId="{EF28BEC7-741F-4A6D-BF15-21C18C448599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8D0C2A59-A29D-4ED6-8A26-FED04CAD1C1B}">
      <dgm:prSet phldrT="[文本]"/>
      <dgm:spPr>
        <a:xfrm>
          <a:off x="0" y="3721013"/>
          <a:ext cx="2695979" cy="885473"/>
        </a:xfrm>
        <a:solidFill>
          <a:srgbClr val="1F497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13</a:t>
          </a:r>
          <a:r>
            <a:rPr lang="zh-CN" altLang="en-US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个</a:t>
          </a:r>
        </a:p>
      </dgm:t>
    </dgm:pt>
    <dgm:pt modelId="{38867BEA-A50B-4B45-8405-6C8DF37D8AFE}" type="parTrans" cxnId="{1AAB278E-342D-4C51-B37F-74B451D4C61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54FC3D99-8EEC-423D-91FD-6B74DEE99FF5}" type="sibTrans" cxnId="{1AAB278E-342D-4C51-B37F-74B451D4C61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26406B07-8AB2-4B67-8AA3-A9EC8084C6A7}">
      <dgm:prSet phldrT="[文本]"/>
      <dgm:spPr>
        <a:xfrm rot="5400000">
          <a:off x="4738216" y="1767323"/>
          <a:ext cx="708378" cy="4792852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431800"/>
          <a:r>
            <a:rPr lang="zh-CN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专业学位授予点</a:t>
          </a:r>
          <a:endParaRPr lang="zh-CN" alt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52E7D22C-516C-4D5F-BE62-AB6B345E4855}" type="parTrans" cxnId="{8D8A2734-26A1-456D-8ECC-230FEAA1B1B3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6A90EEC4-0050-401F-B5C0-869FA4C6878C}" type="sibTrans" cxnId="{8D8A2734-26A1-456D-8ECC-230FEAA1B1B3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E24FF063-6755-4B57-AA90-B6708077660E}">
      <dgm:prSet phldrT="[文本]"/>
      <dgm:spPr>
        <a:xfrm rot="5400000">
          <a:off x="4738216" y="1767323"/>
          <a:ext cx="708378" cy="4792852"/>
        </a:xfrm>
        <a:solidFill>
          <a:srgbClr val="803C78">
            <a:alpha val="90000"/>
          </a:srgb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gm:spPr>
      <dgm:t>
        <a:bodyPr/>
        <a:lstStyle/>
        <a:p>
          <a:pPr marL="0">
            <a:spcAft>
              <a:spcPts val="0"/>
            </a:spcAft>
          </a:pPr>
          <a:r>
            <a: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27</a:t>
          </a:r>
          <a:r>
            <a: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个</a:t>
          </a:r>
        </a:p>
      </dgm:t>
    </dgm:pt>
    <dgm:pt modelId="{4CDE0CE1-5384-49C4-8117-CD15F2C563D4}" type="parTrans" cxnId="{43E6C60B-9D1F-4520-9386-41ED778CDBAD}">
      <dgm:prSet/>
      <dgm:spPr/>
      <dgm:t>
        <a:bodyPr/>
        <a:lstStyle/>
        <a:p>
          <a:endParaRPr lang="zh-CN" altLang="en-US"/>
        </a:p>
      </dgm:t>
    </dgm:pt>
    <dgm:pt modelId="{B0087040-99B8-4E01-8F4C-59CBFE2D4B46}" type="sibTrans" cxnId="{43E6C60B-9D1F-4520-9386-41ED778CDBAD}">
      <dgm:prSet/>
      <dgm:spPr/>
      <dgm:t>
        <a:bodyPr/>
        <a:lstStyle/>
        <a:p>
          <a:endParaRPr lang="zh-CN" altLang="en-US"/>
        </a:p>
      </dgm:t>
    </dgm:pt>
    <dgm:pt modelId="{22AF1C96-0AF6-4998-8436-96EE658BE8FB}">
      <dgm:prSet phldrT="[文本]"/>
      <dgm:spPr>
        <a:xfrm rot="5400000">
          <a:off x="4738216" y="1767323"/>
          <a:ext cx="708378" cy="4792852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431800"/>
          <a:r>
            <a:rPr lang="zh-CN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工程领域</a:t>
          </a:r>
          <a:r>
            <a:rPr lang="zh-CN" alt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工程硕士</a:t>
          </a:r>
        </a:p>
      </dgm:t>
    </dgm:pt>
    <dgm:pt modelId="{7D1F8EED-F00C-4828-ABAD-308375E8A2FC}" type="parTrans" cxnId="{55737F37-AB4D-4010-A2A2-49DA9F980705}">
      <dgm:prSet/>
      <dgm:spPr/>
      <dgm:t>
        <a:bodyPr/>
        <a:lstStyle/>
        <a:p>
          <a:endParaRPr lang="zh-CN" altLang="en-US"/>
        </a:p>
      </dgm:t>
    </dgm:pt>
    <dgm:pt modelId="{D0D72653-EEA9-413E-9571-DA0957BAD2C0}" type="sibTrans" cxnId="{55737F37-AB4D-4010-A2A2-49DA9F980705}">
      <dgm:prSet/>
      <dgm:spPr/>
      <dgm:t>
        <a:bodyPr/>
        <a:lstStyle/>
        <a:p>
          <a:endParaRPr lang="zh-CN" altLang="en-US"/>
        </a:p>
      </dgm:t>
    </dgm:pt>
    <dgm:pt modelId="{1957FFB9-F02E-4614-B1FE-6CD489133214}" type="pres">
      <dgm:prSet presAssocID="{18EABFFD-343A-4AFF-A0FF-2D36CD3662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8885C12-7B70-4A89-A47C-C88CACB6DDDF}" type="pres">
      <dgm:prSet presAssocID="{9C067624-2812-4A15-9923-C5308A3FBB79}" presName="linNode" presStyleCnt="0"/>
      <dgm:spPr/>
    </dgm:pt>
    <dgm:pt modelId="{48533B7B-57AC-4E6C-97DD-346D68792026}" type="pres">
      <dgm:prSet presAssocID="{9C067624-2812-4A15-9923-C5308A3FBB79}" presName="parentText" presStyleLbl="node1" presStyleIdx="0" presStyleCnt="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E930EF7D-B1BA-4A81-BFDA-D2CB7978F99E}" type="pres">
      <dgm:prSet presAssocID="{9C067624-2812-4A15-9923-C5308A3FBB79}" presName="descendantText" presStyleLbl="alignAccFollowNode1" presStyleIdx="0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CN" altLang="en-US"/>
        </a:p>
      </dgm:t>
    </dgm:pt>
    <dgm:pt modelId="{F19B03EE-0717-4A07-8808-D8DD63041770}" type="pres">
      <dgm:prSet presAssocID="{555AF860-CE58-4515-842F-393435E882B5}" presName="sp" presStyleCnt="0"/>
      <dgm:spPr/>
    </dgm:pt>
    <dgm:pt modelId="{C810CBF1-718B-494F-BA2F-3EED8CB54ACC}" type="pres">
      <dgm:prSet presAssocID="{F04EF510-C94B-4D7E-9B6D-8F8CB6AB2DDD}" presName="linNode" presStyleCnt="0"/>
      <dgm:spPr/>
    </dgm:pt>
    <dgm:pt modelId="{64327A2A-03ED-42FC-8374-5961B0748E79}" type="pres">
      <dgm:prSet presAssocID="{F04EF510-C94B-4D7E-9B6D-8F8CB6AB2DDD}" presName="parentText" presStyleLbl="node1" presStyleIdx="1" presStyleCnt="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5AD0B256-94AD-4E9B-A2A1-3917297BB8F9}" type="pres">
      <dgm:prSet presAssocID="{F04EF510-C94B-4D7E-9B6D-8F8CB6AB2DDD}" presName="descendantText" presStyleLbl="alignAccFollowNode1" presStyleIdx="1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CN" altLang="en-US"/>
        </a:p>
      </dgm:t>
    </dgm:pt>
    <dgm:pt modelId="{E8F26AC9-4EDA-4A2A-B2D8-D43D92CA837A}" type="pres">
      <dgm:prSet presAssocID="{3832618D-8F28-4CD1-9D96-2BD016AC89DC}" presName="sp" presStyleCnt="0"/>
      <dgm:spPr/>
    </dgm:pt>
    <dgm:pt modelId="{4C043EE2-1BC4-4F91-A838-F44B7EAC80B5}" type="pres">
      <dgm:prSet presAssocID="{8673103F-23CE-4595-A6A1-B552CC502A9B}" presName="linNode" presStyleCnt="0"/>
      <dgm:spPr/>
    </dgm:pt>
    <dgm:pt modelId="{3CE4D580-ED0A-43DD-9C47-E1221B93774C}" type="pres">
      <dgm:prSet presAssocID="{8673103F-23CE-4595-A6A1-B552CC502A9B}" presName="parentText" presStyleLbl="node1" presStyleIdx="2" presStyleCnt="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9308BA6B-A441-448F-B55B-9CDD0E788F21}" type="pres">
      <dgm:prSet presAssocID="{8673103F-23CE-4595-A6A1-B552CC502A9B}" presName="descendantText" presStyleLbl="alignAccFollowNode1" presStyleIdx="2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CN" altLang="en-US"/>
        </a:p>
      </dgm:t>
    </dgm:pt>
    <dgm:pt modelId="{378068E4-1625-45A7-B080-87170A90EF85}" type="pres">
      <dgm:prSet presAssocID="{1C1AA556-59B4-40B4-B334-890AED7959A0}" presName="sp" presStyleCnt="0"/>
      <dgm:spPr/>
    </dgm:pt>
    <dgm:pt modelId="{B3BEB54C-CD18-425B-93EB-3077425BF415}" type="pres">
      <dgm:prSet presAssocID="{AAEDB869-A2A6-406C-8EC0-5D0A5C599A10}" presName="linNode" presStyleCnt="0"/>
      <dgm:spPr/>
    </dgm:pt>
    <dgm:pt modelId="{26C74F25-837E-4330-86CF-F0FC4AFB9E12}" type="pres">
      <dgm:prSet presAssocID="{AAEDB869-A2A6-406C-8EC0-5D0A5C599A10}" presName="parentText" presStyleLbl="node1" presStyleIdx="3" presStyleCnt="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FC38E806-FAA2-4451-BD87-EC4489BB2195}" type="pres">
      <dgm:prSet presAssocID="{AAEDB869-A2A6-406C-8EC0-5D0A5C599A10}" presName="descendantText" presStyleLbl="alignAccFollowNode1" presStyleIdx="3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CN" altLang="en-US"/>
        </a:p>
      </dgm:t>
    </dgm:pt>
    <dgm:pt modelId="{31875706-B0A1-4128-930E-52DFB589CCEB}" type="pres">
      <dgm:prSet presAssocID="{17641BC7-DA43-46DE-9049-3774EF16BF78}" presName="sp" presStyleCnt="0"/>
      <dgm:spPr/>
    </dgm:pt>
    <dgm:pt modelId="{5C25B7FB-65A1-49F3-BFF8-EBE67BDE7C03}" type="pres">
      <dgm:prSet presAssocID="{8D0C2A59-A29D-4ED6-8A26-FED04CAD1C1B}" presName="linNode" presStyleCnt="0"/>
      <dgm:spPr/>
    </dgm:pt>
    <dgm:pt modelId="{376AA402-BB74-4D84-BE66-0C2D19C42D97}" type="pres">
      <dgm:prSet presAssocID="{8D0C2A59-A29D-4ED6-8A26-FED04CAD1C1B}" presName="parentText" presStyleLbl="node1" presStyleIdx="4" presStyleCnt="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979C4D1F-C921-4CB8-ADF6-5E100DD1EB31}" type="pres">
      <dgm:prSet presAssocID="{8D0C2A59-A29D-4ED6-8A26-FED04CAD1C1B}" presName="descendantText" presStyleLbl="alignAccFollowNode1" presStyleIdx="4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CN" altLang="en-US"/>
        </a:p>
      </dgm:t>
    </dgm:pt>
    <dgm:pt modelId="{D9209247-4A8C-4730-82BE-3E3FED321F90}" type="pres">
      <dgm:prSet presAssocID="{54FC3D99-8EEC-423D-91FD-6B74DEE99FF5}" presName="sp" presStyleCnt="0"/>
      <dgm:spPr/>
    </dgm:pt>
    <dgm:pt modelId="{AA45C5D2-F27A-499D-A335-2C1070A5A294}" type="pres">
      <dgm:prSet presAssocID="{E24FF063-6755-4B57-AA90-B6708077660E}" presName="linNode" presStyleCnt="0"/>
      <dgm:spPr/>
    </dgm:pt>
    <dgm:pt modelId="{345AB5EE-B480-41E0-8EEB-45A3C543EB36}" type="pres">
      <dgm:prSet presAssocID="{E24FF063-6755-4B57-AA90-B6708077660E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D52C84-29B3-4597-A34B-2A1B8CD992B6}" type="pres">
      <dgm:prSet presAssocID="{E24FF063-6755-4B57-AA90-B6708077660E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08D9CAD-8C00-493C-8F1C-D5E194697A94}" type="presOf" srcId="{938C53CF-C336-488A-82D3-0E7996BD5BB8}" destId="{5AD0B256-94AD-4E9B-A2A1-3917297BB8F9}" srcOrd="0" destOrd="0" presId="urn:microsoft.com/office/officeart/2005/8/layout/vList5"/>
    <dgm:cxn modelId="{376070F9-6D8F-41CF-A30B-52C70A1C150B}" srcId="{18EABFFD-343A-4AFF-A0FF-2D36CD366282}" destId="{AAEDB869-A2A6-406C-8EC0-5D0A5C599A10}" srcOrd="3" destOrd="0" parTransId="{EA66794B-D946-436D-84E9-F91CF63D970C}" sibTransId="{17641BC7-DA43-46DE-9049-3774EF16BF78}"/>
    <dgm:cxn modelId="{C7311390-F85D-46BD-B6EA-0B81AB7AA27F}" srcId="{9C067624-2812-4A15-9923-C5308A3FBB79}" destId="{B7BD23B3-FAA8-422C-AE48-A63623C488A1}" srcOrd="0" destOrd="0" parTransId="{00A092C2-0A30-4E74-A95F-F335E2379459}" sibTransId="{8A03D206-B908-4E9E-8247-4204B035C99B}"/>
    <dgm:cxn modelId="{C55B3FF4-C3F9-4B20-BEF1-DC0606661DC6}" type="presOf" srcId="{F04EF510-C94B-4D7E-9B6D-8F8CB6AB2DDD}" destId="{64327A2A-03ED-42FC-8374-5961B0748E79}" srcOrd="0" destOrd="0" presId="urn:microsoft.com/office/officeart/2005/8/layout/vList5"/>
    <dgm:cxn modelId="{77BFFDCF-9011-49A3-B1BF-5D59CE0BD3BF}" type="presOf" srcId="{E24FF063-6755-4B57-AA90-B6708077660E}" destId="{345AB5EE-B480-41E0-8EEB-45A3C543EB36}" srcOrd="0" destOrd="0" presId="urn:microsoft.com/office/officeart/2005/8/layout/vList5"/>
    <dgm:cxn modelId="{BAA7902C-352C-4A7D-A675-69E2FFADB36D}" type="presOf" srcId="{B7BD23B3-FAA8-422C-AE48-A63623C488A1}" destId="{E930EF7D-B1BA-4A81-BFDA-D2CB7978F99E}" srcOrd="0" destOrd="0" presId="urn:microsoft.com/office/officeart/2005/8/layout/vList5"/>
    <dgm:cxn modelId="{997BD968-DD28-495B-A8FC-976840BDB44A}" srcId="{F04EF510-C94B-4D7E-9B6D-8F8CB6AB2DDD}" destId="{938C53CF-C336-488A-82D3-0E7996BD5BB8}" srcOrd="0" destOrd="0" parTransId="{1A40C8B9-BFCA-4547-9B34-3911B313D1DC}" sibTransId="{21C8E2AB-D1A2-4662-9002-3434C9C7C62A}"/>
    <dgm:cxn modelId="{2D075818-3AFD-41D3-9173-A902B82F5F66}" type="presOf" srcId="{18EABFFD-343A-4AFF-A0FF-2D36CD366282}" destId="{1957FFB9-F02E-4614-B1FE-6CD489133214}" srcOrd="0" destOrd="0" presId="urn:microsoft.com/office/officeart/2005/8/layout/vList5"/>
    <dgm:cxn modelId="{A76B83D0-D477-4C24-8C81-FF6578406B45}" srcId="{18EABFFD-343A-4AFF-A0FF-2D36CD366282}" destId="{F04EF510-C94B-4D7E-9B6D-8F8CB6AB2DDD}" srcOrd="1" destOrd="0" parTransId="{A817DE80-D1D4-4872-88D6-10FDA2DDF7FD}" sibTransId="{3832618D-8F28-4CD1-9D96-2BD016AC89DC}"/>
    <dgm:cxn modelId="{EF28BEC7-741F-4A6D-BF15-21C18C448599}" srcId="{AAEDB869-A2A6-406C-8EC0-5D0A5C599A10}" destId="{565AF6CA-2259-4335-98C5-5741A2283E49}" srcOrd="0" destOrd="0" parTransId="{56C56963-5670-45BA-94E1-1CDE94851958}" sibTransId="{91B8EC24-B94A-45C9-AAC9-B378FEC774EE}"/>
    <dgm:cxn modelId="{8D8A2734-26A1-456D-8ECC-230FEAA1B1B3}" srcId="{8D0C2A59-A29D-4ED6-8A26-FED04CAD1C1B}" destId="{26406B07-8AB2-4B67-8AA3-A9EC8084C6A7}" srcOrd="0" destOrd="0" parTransId="{52E7D22C-516C-4D5F-BE62-AB6B345E4855}" sibTransId="{6A90EEC4-0050-401F-B5C0-869FA4C6878C}"/>
    <dgm:cxn modelId="{55737F37-AB4D-4010-A2A2-49DA9F980705}" srcId="{E24FF063-6755-4B57-AA90-B6708077660E}" destId="{22AF1C96-0AF6-4998-8436-96EE658BE8FB}" srcOrd="0" destOrd="0" parTransId="{7D1F8EED-F00C-4828-ABAD-308375E8A2FC}" sibTransId="{D0D72653-EEA9-413E-9571-DA0957BAD2C0}"/>
    <dgm:cxn modelId="{6626FA50-037B-428A-BBEE-F13B32CE9CFF}" type="presOf" srcId="{8673103F-23CE-4595-A6A1-B552CC502A9B}" destId="{3CE4D580-ED0A-43DD-9C47-E1221B93774C}" srcOrd="0" destOrd="0" presId="urn:microsoft.com/office/officeart/2005/8/layout/vList5"/>
    <dgm:cxn modelId="{F564195C-9918-49F3-8CC4-9822299C0E8B}" type="presOf" srcId="{AAEDB869-A2A6-406C-8EC0-5D0A5C599A10}" destId="{26C74F25-837E-4330-86CF-F0FC4AFB9E12}" srcOrd="0" destOrd="0" presId="urn:microsoft.com/office/officeart/2005/8/layout/vList5"/>
    <dgm:cxn modelId="{9EB69827-502F-4F59-9C8F-BF9078B9B403}" type="presOf" srcId="{22AF1C96-0AF6-4998-8436-96EE658BE8FB}" destId="{D7D52C84-29B3-4597-A34B-2A1B8CD992B6}" srcOrd="0" destOrd="0" presId="urn:microsoft.com/office/officeart/2005/8/layout/vList5"/>
    <dgm:cxn modelId="{D2F05D47-08C5-4876-BE31-F073A8BC6000}" type="presOf" srcId="{9C067624-2812-4A15-9923-C5308A3FBB79}" destId="{48533B7B-57AC-4E6C-97DD-346D68792026}" srcOrd="0" destOrd="0" presId="urn:microsoft.com/office/officeart/2005/8/layout/vList5"/>
    <dgm:cxn modelId="{3849E1EC-D48C-4254-8409-3A9D07AFF44E}" type="presOf" srcId="{107A3E07-497E-4D07-A627-F9B5A2D611E6}" destId="{9308BA6B-A441-448F-B55B-9CDD0E788F21}" srcOrd="0" destOrd="0" presId="urn:microsoft.com/office/officeart/2005/8/layout/vList5"/>
    <dgm:cxn modelId="{68819682-1923-4CBB-931D-8C5896743EC0}" type="presOf" srcId="{26406B07-8AB2-4B67-8AA3-A9EC8084C6A7}" destId="{979C4D1F-C921-4CB8-ADF6-5E100DD1EB31}" srcOrd="0" destOrd="0" presId="urn:microsoft.com/office/officeart/2005/8/layout/vList5"/>
    <dgm:cxn modelId="{E9CABFFC-6ED0-4C30-9A34-1CE7183662CA}" srcId="{8673103F-23CE-4595-A6A1-B552CC502A9B}" destId="{107A3E07-497E-4D07-A627-F9B5A2D611E6}" srcOrd="0" destOrd="0" parTransId="{B9349F3A-6A16-42D8-A2AE-4666CC1D501F}" sibTransId="{1E107A90-2BF2-48EC-94EC-C38A27293D1A}"/>
    <dgm:cxn modelId="{EF504240-1FBD-4CF0-8E95-26E4AC8605BF}" srcId="{18EABFFD-343A-4AFF-A0FF-2D36CD366282}" destId="{8673103F-23CE-4595-A6A1-B552CC502A9B}" srcOrd="2" destOrd="0" parTransId="{5D001C13-4E39-4A8D-9209-8A749D4F67E1}" sibTransId="{1C1AA556-59B4-40B4-B334-890AED7959A0}"/>
    <dgm:cxn modelId="{B6F41694-64FD-43C7-B296-C02F68C31753}" type="presOf" srcId="{8D0C2A59-A29D-4ED6-8A26-FED04CAD1C1B}" destId="{376AA402-BB74-4D84-BE66-0C2D19C42D97}" srcOrd="0" destOrd="0" presId="urn:microsoft.com/office/officeart/2005/8/layout/vList5"/>
    <dgm:cxn modelId="{43E6C60B-9D1F-4520-9386-41ED778CDBAD}" srcId="{18EABFFD-343A-4AFF-A0FF-2D36CD366282}" destId="{E24FF063-6755-4B57-AA90-B6708077660E}" srcOrd="5" destOrd="0" parTransId="{4CDE0CE1-5384-49C4-8117-CD15F2C563D4}" sibTransId="{B0087040-99B8-4E01-8F4C-59CBFE2D4B46}"/>
    <dgm:cxn modelId="{197557DA-A758-41FD-B5A6-21FFCB54EF09}" type="presOf" srcId="{565AF6CA-2259-4335-98C5-5741A2283E49}" destId="{FC38E806-FAA2-4451-BD87-EC4489BB2195}" srcOrd="0" destOrd="0" presId="urn:microsoft.com/office/officeart/2005/8/layout/vList5"/>
    <dgm:cxn modelId="{57A7059F-0905-4475-80FE-7F5D34965FD1}" srcId="{18EABFFD-343A-4AFF-A0FF-2D36CD366282}" destId="{9C067624-2812-4A15-9923-C5308A3FBB79}" srcOrd="0" destOrd="0" parTransId="{1DEA14EF-869B-4A3F-BFF8-76063D925DC5}" sibTransId="{555AF860-CE58-4515-842F-393435E882B5}"/>
    <dgm:cxn modelId="{1AAB278E-342D-4C51-B37F-74B451D4C61F}" srcId="{18EABFFD-343A-4AFF-A0FF-2D36CD366282}" destId="{8D0C2A59-A29D-4ED6-8A26-FED04CAD1C1B}" srcOrd="4" destOrd="0" parTransId="{38867BEA-A50B-4B45-8405-6C8DF37D8AFE}" sibTransId="{54FC3D99-8EEC-423D-91FD-6B74DEE99FF5}"/>
    <dgm:cxn modelId="{22631FA5-2CCB-4D2D-ABF9-917346F1E106}" type="presParOf" srcId="{1957FFB9-F02E-4614-B1FE-6CD489133214}" destId="{38885C12-7B70-4A89-A47C-C88CACB6DDDF}" srcOrd="0" destOrd="0" presId="urn:microsoft.com/office/officeart/2005/8/layout/vList5"/>
    <dgm:cxn modelId="{D3490C08-C1CF-4048-9567-CE661090D5CF}" type="presParOf" srcId="{38885C12-7B70-4A89-A47C-C88CACB6DDDF}" destId="{48533B7B-57AC-4E6C-97DD-346D68792026}" srcOrd="0" destOrd="0" presId="urn:microsoft.com/office/officeart/2005/8/layout/vList5"/>
    <dgm:cxn modelId="{27D56132-C78D-46D9-A68A-685513C54745}" type="presParOf" srcId="{38885C12-7B70-4A89-A47C-C88CACB6DDDF}" destId="{E930EF7D-B1BA-4A81-BFDA-D2CB7978F99E}" srcOrd="1" destOrd="0" presId="urn:microsoft.com/office/officeart/2005/8/layout/vList5"/>
    <dgm:cxn modelId="{10A30B49-81F6-4689-83E0-0400CFFD7B7B}" type="presParOf" srcId="{1957FFB9-F02E-4614-B1FE-6CD489133214}" destId="{F19B03EE-0717-4A07-8808-D8DD63041770}" srcOrd="1" destOrd="0" presId="urn:microsoft.com/office/officeart/2005/8/layout/vList5"/>
    <dgm:cxn modelId="{F2BBA399-8EEA-4479-B6D1-B32D31DE0C2F}" type="presParOf" srcId="{1957FFB9-F02E-4614-B1FE-6CD489133214}" destId="{C810CBF1-718B-494F-BA2F-3EED8CB54ACC}" srcOrd="2" destOrd="0" presId="urn:microsoft.com/office/officeart/2005/8/layout/vList5"/>
    <dgm:cxn modelId="{78E64005-681F-43BD-B0EC-8AE632DD454C}" type="presParOf" srcId="{C810CBF1-718B-494F-BA2F-3EED8CB54ACC}" destId="{64327A2A-03ED-42FC-8374-5961B0748E79}" srcOrd="0" destOrd="0" presId="urn:microsoft.com/office/officeart/2005/8/layout/vList5"/>
    <dgm:cxn modelId="{5322CD85-5749-463C-A7EC-60AB57205A9C}" type="presParOf" srcId="{C810CBF1-718B-494F-BA2F-3EED8CB54ACC}" destId="{5AD0B256-94AD-4E9B-A2A1-3917297BB8F9}" srcOrd="1" destOrd="0" presId="urn:microsoft.com/office/officeart/2005/8/layout/vList5"/>
    <dgm:cxn modelId="{32ED49C4-4C9D-4F34-8A62-A17BD791156F}" type="presParOf" srcId="{1957FFB9-F02E-4614-B1FE-6CD489133214}" destId="{E8F26AC9-4EDA-4A2A-B2D8-D43D92CA837A}" srcOrd="3" destOrd="0" presId="urn:microsoft.com/office/officeart/2005/8/layout/vList5"/>
    <dgm:cxn modelId="{20547B8E-4AF5-4CB4-821B-1A29E89872DD}" type="presParOf" srcId="{1957FFB9-F02E-4614-B1FE-6CD489133214}" destId="{4C043EE2-1BC4-4F91-A838-F44B7EAC80B5}" srcOrd="4" destOrd="0" presId="urn:microsoft.com/office/officeart/2005/8/layout/vList5"/>
    <dgm:cxn modelId="{9E895BC4-9EA2-4744-BECE-FE681142AA3A}" type="presParOf" srcId="{4C043EE2-1BC4-4F91-A838-F44B7EAC80B5}" destId="{3CE4D580-ED0A-43DD-9C47-E1221B93774C}" srcOrd="0" destOrd="0" presId="urn:microsoft.com/office/officeart/2005/8/layout/vList5"/>
    <dgm:cxn modelId="{F2417C2E-7AD9-43D7-9E34-BA57BBBC9B09}" type="presParOf" srcId="{4C043EE2-1BC4-4F91-A838-F44B7EAC80B5}" destId="{9308BA6B-A441-448F-B55B-9CDD0E788F21}" srcOrd="1" destOrd="0" presId="urn:microsoft.com/office/officeart/2005/8/layout/vList5"/>
    <dgm:cxn modelId="{0843F8E0-A5DA-428C-9F59-54FEA9A812A2}" type="presParOf" srcId="{1957FFB9-F02E-4614-B1FE-6CD489133214}" destId="{378068E4-1625-45A7-B080-87170A90EF85}" srcOrd="5" destOrd="0" presId="urn:microsoft.com/office/officeart/2005/8/layout/vList5"/>
    <dgm:cxn modelId="{7F8B9EA1-2726-4E7D-A754-1418130CA798}" type="presParOf" srcId="{1957FFB9-F02E-4614-B1FE-6CD489133214}" destId="{B3BEB54C-CD18-425B-93EB-3077425BF415}" srcOrd="6" destOrd="0" presId="urn:microsoft.com/office/officeart/2005/8/layout/vList5"/>
    <dgm:cxn modelId="{177B18D4-C5F1-4D27-BEA8-CED09706BD15}" type="presParOf" srcId="{B3BEB54C-CD18-425B-93EB-3077425BF415}" destId="{26C74F25-837E-4330-86CF-F0FC4AFB9E12}" srcOrd="0" destOrd="0" presId="urn:microsoft.com/office/officeart/2005/8/layout/vList5"/>
    <dgm:cxn modelId="{A71D0045-DCE7-4515-ADF9-226B0A8FB3A6}" type="presParOf" srcId="{B3BEB54C-CD18-425B-93EB-3077425BF415}" destId="{FC38E806-FAA2-4451-BD87-EC4489BB2195}" srcOrd="1" destOrd="0" presId="urn:microsoft.com/office/officeart/2005/8/layout/vList5"/>
    <dgm:cxn modelId="{DB5AECBE-D483-41DC-8BBA-D63E8A9883FF}" type="presParOf" srcId="{1957FFB9-F02E-4614-B1FE-6CD489133214}" destId="{31875706-B0A1-4128-930E-52DFB589CCEB}" srcOrd="7" destOrd="0" presId="urn:microsoft.com/office/officeart/2005/8/layout/vList5"/>
    <dgm:cxn modelId="{1EED81F1-6445-4FBF-8D5C-79C2A9F89AE0}" type="presParOf" srcId="{1957FFB9-F02E-4614-B1FE-6CD489133214}" destId="{5C25B7FB-65A1-49F3-BFF8-EBE67BDE7C03}" srcOrd="8" destOrd="0" presId="urn:microsoft.com/office/officeart/2005/8/layout/vList5"/>
    <dgm:cxn modelId="{A1A17507-B2BF-458A-B51A-02256488093B}" type="presParOf" srcId="{5C25B7FB-65A1-49F3-BFF8-EBE67BDE7C03}" destId="{376AA402-BB74-4D84-BE66-0C2D19C42D97}" srcOrd="0" destOrd="0" presId="urn:microsoft.com/office/officeart/2005/8/layout/vList5"/>
    <dgm:cxn modelId="{AD548A3D-FD20-4412-BB0D-BE9886E8DB53}" type="presParOf" srcId="{5C25B7FB-65A1-49F3-BFF8-EBE67BDE7C03}" destId="{979C4D1F-C921-4CB8-ADF6-5E100DD1EB31}" srcOrd="1" destOrd="0" presId="urn:microsoft.com/office/officeart/2005/8/layout/vList5"/>
    <dgm:cxn modelId="{CA72FD98-57E0-497B-9CE9-0F5A961FF161}" type="presParOf" srcId="{1957FFB9-F02E-4614-B1FE-6CD489133214}" destId="{D9209247-4A8C-4730-82BE-3E3FED321F90}" srcOrd="9" destOrd="0" presId="urn:microsoft.com/office/officeart/2005/8/layout/vList5"/>
    <dgm:cxn modelId="{8878D5E0-48E8-45F1-B1A0-4D6E2228C46A}" type="presParOf" srcId="{1957FFB9-F02E-4614-B1FE-6CD489133214}" destId="{AA45C5D2-F27A-499D-A335-2C1070A5A294}" srcOrd="10" destOrd="0" presId="urn:microsoft.com/office/officeart/2005/8/layout/vList5"/>
    <dgm:cxn modelId="{14D073A7-EEFD-4322-9476-4D0C82FA5443}" type="presParOf" srcId="{AA45C5D2-F27A-499D-A335-2C1070A5A294}" destId="{345AB5EE-B480-41E0-8EEB-45A3C543EB36}" srcOrd="0" destOrd="0" presId="urn:microsoft.com/office/officeart/2005/8/layout/vList5"/>
    <dgm:cxn modelId="{7150707C-7C39-4A94-B5F3-53CD8F144D4C}" type="presParOf" srcId="{AA45C5D2-F27A-499D-A335-2C1070A5A294}" destId="{D7D52C84-29B3-4597-A34B-2A1B8CD992B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EABFFD-343A-4AFF-A0FF-2D36CD366282}" type="doc">
      <dgm:prSet loTypeId="urn:microsoft.com/office/officeart/2005/8/layout/vList5" loCatId="list" qsTypeId="urn:microsoft.com/office/officeart/2005/8/quickstyle/simple1#14" qsCatId="simple" csTypeId="urn:microsoft.com/office/officeart/2005/8/colors/accent1_2#14" csCatId="accent1" phldr="1"/>
      <dgm:spPr/>
      <dgm:t>
        <a:bodyPr/>
        <a:lstStyle/>
        <a:p>
          <a:endParaRPr lang="zh-CN" altLang="en-US"/>
        </a:p>
      </dgm:t>
    </dgm:pt>
    <dgm:pt modelId="{9C067624-2812-4A15-9923-C5308A3FBB79}">
      <dgm:prSet phldrT="[文本]"/>
      <dgm:spPr>
        <a:xfrm>
          <a:off x="0" y="2025"/>
          <a:ext cx="2695979" cy="885473"/>
        </a:xfrm>
        <a:solidFill>
          <a:srgbClr val="8064A2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16</a:t>
          </a:r>
          <a:r>
            <a:rPr lang="zh-CN" altLang="en-US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个</a:t>
          </a:r>
        </a:p>
      </dgm:t>
    </dgm:pt>
    <dgm:pt modelId="{1DEA14EF-869B-4A3F-BFF8-76063D925DC5}" type="parTrans" cxnId="{57A7059F-0905-4475-80FE-7F5D34965FD1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555AF860-CE58-4515-842F-393435E882B5}" type="sibTrans" cxnId="{57A7059F-0905-4475-80FE-7F5D34965FD1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B7BD23B3-FAA8-422C-AE48-A63623C488A1}">
      <dgm:prSet phldrT="[文本]"/>
      <dgm:spPr>
        <a:xfrm rot="5400000">
          <a:off x="4738216" y="-1951664"/>
          <a:ext cx="708378" cy="4792852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431800"/>
          <a:r>
            <a:rPr lang="zh-CN" altLang="en-US" b="1" i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博士后流动站</a:t>
          </a:r>
        </a:p>
      </dgm:t>
    </dgm:pt>
    <dgm:pt modelId="{00A092C2-0A30-4E74-A95F-F335E2379459}" type="parTrans" cxnId="{C7311390-F85D-46BD-B6EA-0B81AB7AA27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8A03D206-B908-4E9E-8247-4204B035C99B}" type="sibTrans" cxnId="{C7311390-F85D-46BD-B6EA-0B81AB7AA27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F04EF510-C94B-4D7E-9B6D-8F8CB6AB2DDD}">
      <dgm:prSet phldrT="[文本]"/>
      <dgm:spPr>
        <a:xfrm>
          <a:off x="0" y="931772"/>
          <a:ext cx="2695979" cy="885473"/>
        </a:xfrm>
        <a:solidFill>
          <a:srgbClr val="C0504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49</a:t>
          </a:r>
          <a:r>
            <a:rPr lang="zh-CN" altLang="en-US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个</a:t>
          </a:r>
        </a:p>
      </dgm:t>
    </dgm:pt>
    <dgm:pt modelId="{A817DE80-D1D4-4872-88D6-10FDA2DDF7FD}" type="parTrans" cxnId="{A76B83D0-D477-4C24-8C81-FF6578406B45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3832618D-8F28-4CD1-9D96-2BD016AC89DC}" type="sibTrans" cxnId="{A76B83D0-D477-4C24-8C81-FF6578406B45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938C53CF-C336-488A-82D3-0E7996BD5BB8}">
      <dgm:prSet phldrT="[文本]"/>
      <dgm:spPr>
        <a:xfrm rot="5400000">
          <a:off x="4738216" y="-1021917"/>
          <a:ext cx="708378" cy="4792852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431800"/>
          <a:r>
            <a:rPr lang="zh-CN" alt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博士点</a:t>
          </a:r>
        </a:p>
      </dgm:t>
    </dgm:pt>
    <dgm:pt modelId="{1A40C8B9-BFCA-4547-9B34-3911B313D1DC}" type="parTrans" cxnId="{997BD968-DD28-495B-A8FC-976840BDB44A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21C8E2AB-D1A2-4662-9002-3434C9C7C62A}" type="sibTrans" cxnId="{997BD968-DD28-495B-A8FC-976840BDB44A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8673103F-23CE-4595-A6A1-B552CC502A9B}">
      <dgm:prSet phldrT="[文本]"/>
      <dgm:spPr>
        <a:xfrm>
          <a:off x="0" y="1861519"/>
          <a:ext cx="2695979" cy="885473"/>
        </a:xfrm>
        <a:solidFill>
          <a:srgbClr val="8064A2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116</a:t>
          </a:r>
          <a:r>
            <a:rPr lang="zh-CN" altLang="en-US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个</a:t>
          </a:r>
        </a:p>
      </dgm:t>
    </dgm:pt>
    <dgm:pt modelId="{5D001C13-4E39-4A8D-9209-8A749D4F67E1}" type="parTrans" cxnId="{EF504240-1FBD-4CF0-8E95-26E4AC8605B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1C1AA556-59B4-40B4-B334-890AED7959A0}" type="sibTrans" cxnId="{EF504240-1FBD-4CF0-8E95-26E4AC8605B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107A3E07-497E-4D07-A627-F9B5A2D611E6}">
      <dgm:prSet phldrT="[文本]"/>
      <dgm:spPr>
        <a:xfrm rot="5400000">
          <a:off x="4738216" y="-92170"/>
          <a:ext cx="708378" cy="4792852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431800"/>
          <a:r>
            <a:rPr lang="zh-CN" alt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硕士点</a:t>
          </a:r>
        </a:p>
      </dgm:t>
    </dgm:pt>
    <dgm:pt modelId="{B9349F3A-6A16-42D8-A2AE-4666CC1D501F}" type="parTrans" cxnId="{E9CABFFC-6ED0-4C30-9A34-1CE7183662CA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1E107A90-2BF2-48EC-94EC-C38A27293D1A}" type="sibTrans" cxnId="{E9CABFFC-6ED0-4C30-9A34-1CE7183662CA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AAEDB869-A2A6-406C-8EC0-5D0A5C599A10}">
      <dgm:prSet phldrT="[文本]"/>
      <dgm:spPr>
        <a:xfrm>
          <a:off x="0" y="2791266"/>
          <a:ext cx="2695979" cy="88547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67</a:t>
          </a:r>
          <a:r>
            <a:rPr lang="zh-CN" altLang="en-US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个</a:t>
          </a:r>
        </a:p>
      </dgm:t>
    </dgm:pt>
    <dgm:pt modelId="{EA66794B-D946-436D-84E9-F91CF63D970C}" type="parTrans" cxnId="{376070F9-6D8F-41CF-A30B-52C70A1C150B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17641BC7-DA43-46DE-9049-3774EF16BF78}" type="sibTrans" cxnId="{376070F9-6D8F-41CF-A30B-52C70A1C150B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565AF6CA-2259-4335-98C5-5741A2283E49}">
      <dgm:prSet phldrT="[文本]"/>
      <dgm:spPr>
        <a:xfrm rot="5400000">
          <a:off x="4738216" y="837576"/>
          <a:ext cx="708378" cy="4792852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431800"/>
          <a:r>
            <a:rPr lang="zh-CN" alt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本科专业</a:t>
          </a:r>
        </a:p>
      </dgm:t>
    </dgm:pt>
    <dgm:pt modelId="{56C56963-5670-45BA-94E1-1CDE94851958}" type="parTrans" cxnId="{EF28BEC7-741F-4A6D-BF15-21C18C448599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91B8EC24-B94A-45C9-AAC9-B378FEC774EE}" type="sibTrans" cxnId="{EF28BEC7-741F-4A6D-BF15-21C18C448599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8D0C2A59-A29D-4ED6-8A26-FED04CAD1C1B}">
      <dgm:prSet phldrT="[文本]"/>
      <dgm:spPr>
        <a:xfrm>
          <a:off x="0" y="3721013"/>
          <a:ext cx="2695979" cy="885473"/>
        </a:xfrm>
        <a:solidFill>
          <a:srgbClr val="1F497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13</a:t>
          </a:r>
          <a:r>
            <a:rPr lang="zh-CN" altLang="en-US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个</a:t>
          </a:r>
        </a:p>
      </dgm:t>
    </dgm:pt>
    <dgm:pt modelId="{38867BEA-A50B-4B45-8405-6C8DF37D8AFE}" type="parTrans" cxnId="{1AAB278E-342D-4C51-B37F-74B451D4C61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54FC3D99-8EEC-423D-91FD-6B74DEE99FF5}" type="sibTrans" cxnId="{1AAB278E-342D-4C51-B37F-74B451D4C61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26406B07-8AB2-4B67-8AA3-A9EC8084C6A7}">
      <dgm:prSet phldrT="[文本]"/>
      <dgm:spPr>
        <a:xfrm rot="5400000">
          <a:off x="4738216" y="1767323"/>
          <a:ext cx="708378" cy="4792852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431800"/>
          <a:r>
            <a:rPr lang="zh-CN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专业学位授予点</a:t>
          </a:r>
          <a:endParaRPr lang="zh-CN" alt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52E7D22C-516C-4D5F-BE62-AB6B345E4855}" type="parTrans" cxnId="{8D8A2734-26A1-456D-8ECC-230FEAA1B1B3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6A90EEC4-0050-401F-B5C0-869FA4C6878C}" type="sibTrans" cxnId="{8D8A2734-26A1-456D-8ECC-230FEAA1B1B3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E24FF063-6755-4B57-AA90-B6708077660E}">
      <dgm:prSet phldrT="[文本]"/>
      <dgm:spPr>
        <a:xfrm rot="5400000">
          <a:off x="4738216" y="1767323"/>
          <a:ext cx="708378" cy="4792852"/>
        </a:xfrm>
        <a:solidFill>
          <a:srgbClr val="803C78">
            <a:alpha val="90000"/>
          </a:srgb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gm:spPr>
      <dgm:t>
        <a:bodyPr/>
        <a:lstStyle/>
        <a:p>
          <a:pPr marL="0">
            <a:spcAft>
              <a:spcPts val="0"/>
            </a:spcAft>
          </a:pPr>
          <a:r>
            <a: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27</a:t>
          </a:r>
          <a:r>
            <a: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个</a:t>
          </a:r>
        </a:p>
      </dgm:t>
    </dgm:pt>
    <dgm:pt modelId="{4CDE0CE1-5384-49C4-8117-CD15F2C563D4}" type="parTrans" cxnId="{43E6C60B-9D1F-4520-9386-41ED778CDBAD}">
      <dgm:prSet/>
      <dgm:spPr/>
      <dgm:t>
        <a:bodyPr/>
        <a:lstStyle/>
        <a:p>
          <a:endParaRPr lang="zh-CN" altLang="en-US"/>
        </a:p>
      </dgm:t>
    </dgm:pt>
    <dgm:pt modelId="{B0087040-99B8-4E01-8F4C-59CBFE2D4B46}" type="sibTrans" cxnId="{43E6C60B-9D1F-4520-9386-41ED778CDBAD}">
      <dgm:prSet/>
      <dgm:spPr/>
      <dgm:t>
        <a:bodyPr/>
        <a:lstStyle/>
        <a:p>
          <a:endParaRPr lang="zh-CN" altLang="en-US"/>
        </a:p>
      </dgm:t>
    </dgm:pt>
    <dgm:pt modelId="{22AF1C96-0AF6-4998-8436-96EE658BE8FB}">
      <dgm:prSet phldrT="[文本]"/>
      <dgm:spPr>
        <a:xfrm rot="5400000">
          <a:off x="4738216" y="1767323"/>
          <a:ext cx="708378" cy="4792852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431800"/>
          <a:r>
            <a:rPr lang="zh-CN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工程领域</a:t>
          </a:r>
          <a:r>
            <a:rPr lang="zh-CN" alt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工程硕士</a:t>
          </a:r>
        </a:p>
      </dgm:t>
    </dgm:pt>
    <dgm:pt modelId="{7D1F8EED-F00C-4828-ABAD-308375E8A2FC}" type="parTrans" cxnId="{55737F37-AB4D-4010-A2A2-49DA9F980705}">
      <dgm:prSet/>
      <dgm:spPr/>
      <dgm:t>
        <a:bodyPr/>
        <a:lstStyle/>
        <a:p>
          <a:endParaRPr lang="zh-CN" altLang="en-US"/>
        </a:p>
      </dgm:t>
    </dgm:pt>
    <dgm:pt modelId="{D0D72653-EEA9-413E-9571-DA0957BAD2C0}" type="sibTrans" cxnId="{55737F37-AB4D-4010-A2A2-49DA9F980705}">
      <dgm:prSet/>
      <dgm:spPr/>
      <dgm:t>
        <a:bodyPr/>
        <a:lstStyle/>
        <a:p>
          <a:endParaRPr lang="zh-CN" altLang="en-US"/>
        </a:p>
      </dgm:t>
    </dgm:pt>
    <dgm:pt modelId="{1957FFB9-F02E-4614-B1FE-6CD489133214}" type="pres">
      <dgm:prSet presAssocID="{18EABFFD-343A-4AFF-A0FF-2D36CD3662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8885C12-7B70-4A89-A47C-C88CACB6DDDF}" type="pres">
      <dgm:prSet presAssocID="{9C067624-2812-4A15-9923-C5308A3FBB79}" presName="linNode" presStyleCnt="0"/>
      <dgm:spPr/>
    </dgm:pt>
    <dgm:pt modelId="{48533B7B-57AC-4E6C-97DD-346D68792026}" type="pres">
      <dgm:prSet presAssocID="{9C067624-2812-4A15-9923-C5308A3FBB79}" presName="parentText" presStyleLbl="node1" presStyleIdx="0" presStyleCnt="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E930EF7D-B1BA-4A81-BFDA-D2CB7978F99E}" type="pres">
      <dgm:prSet presAssocID="{9C067624-2812-4A15-9923-C5308A3FBB79}" presName="descendantText" presStyleLbl="alignAccFollowNode1" presStyleIdx="0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CN" altLang="en-US"/>
        </a:p>
      </dgm:t>
    </dgm:pt>
    <dgm:pt modelId="{F19B03EE-0717-4A07-8808-D8DD63041770}" type="pres">
      <dgm:prSet presAssocID="{555AF860-CE58-4515-842F-393435E882B5}" presName="sp" presStyleCnt="0"/>
      <dgm:spPr/>
    </dgm:pt>
    <dgm:pt modelId="{C810CBF1-718B-494F-BA2F-3EED8CB54ACC}" type="pres">
      <dgm:prSet presAssocID="{F04EF510-C94B-4D7E-9B6D-8F8CB6AB2DDD}" presName="linNode" presStyleCnt="0"/>
      <dgm:spPr/>
    </dgm:pt>
    <dgm:pt modelId="{64327A2A-03ED-42FC-8374-5961B0748E79}" type="pres">
      <dgm:prSet presAssocID="{F04EF510-C94B-4D7E-9B6D-8F8CB6AB2DDD}" presName="parentText" presStyleLbl="node1" presStyleIdx="1" presStyleCnt="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5AD0B256-94AD-4E9B-A2A1-3917297BB8F9}" type="pres">
      <dgm:prSet presAssocID="{F04EF510-C94B-4D7E-9B6D-8F8CB6AB2DDD}" presName="descendantText" presStyleLbl="alignAccFollowNode1" presStyleIdx="1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CN" altLang="en-US"/>
        </a:p>
      </dgm:t>
    </dgm:pt>
    <dgm:pt modelId="{E8F26AC9-4EDA-4A2A-B2D8-D43D92CA837A}" type="pres">
      <dgm:prSet presAssocID="{3832618D-8F28-4CD1-9D96-2BD016AC89DC}" presName="sp" presStyleCnt="0"/>
      <dgm:spPr/>
    </dgm:pt>
    <dgm:pt modelId="{4C043EE2-1BC4-4F91-A838-F44B7EAC80B5}" type="pres">
      <dgm:prSet presAssocID="{8673103F-23CE-4595-A6A1-B552CC502A9B}" presName="linNode" presStyleCnt="0"/>
      <dgm:spPr/>
    </dgm:pt>
    <dgm:pt modelId="{3CE4D580-ED0A-43DD-9C47-E1221B93774C}" type="pres">
      <dgm:prSet presAssocID="{8673103F-23CE-4595-A6A1-B552CC502A9B}" presName="parentText" presStyleLbl="node1" presStyleIdx="2" presStyleCnt="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9308BA6B-A441-448F-B55B-9CDD0E788F21}" type="pres">
      <dgm:prSet presAssocID="{8673103F-23CE-4595-A6A1-B552CC502A9B}" presName="descendantText" presStyleLbl="alignAccFollowNode1" presStyleIdx="2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CN" altLang="en-US"/>
        </a:p>
      </dgm:t>
    </dgm:pt>
    <dgm:pt modelId="{378068E4-1625-45A7-B080-87170A90EF85}" type="pres">
      <dgm:prSet presAssocID="{1C1AA556-59B4-40B4-B334-890AED7959A0}" presName="sp" presStyleCnt="0"/>
      <dgm:spPr/>
    </dgm:pt>
    <dgm:pt modelId="{B3BEB54C-CD18-425B-93EB-3077425BF415}" type="pres">
      <dgm:prSet presAssocID="{AAEDB869-A2A6-406C-8EC0-5D0A5C599A10}" presName="linNode" presStyleCnt="0"/>
      <dgm:spPr/>
    </dgm:pt>
    <dgm:pt modelId="{26C74F25-837E-4330-86CF-F0FC4AFB9E12}" type="pres">
      <dgm:prSet presAssocID="{AAEDB869-A2A6-406C-8EC0-5D0A5C599A10}" presName="parentText" presStyleLbl="node1" presStyleIdx="3" presStyleCnt="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FC38E806-FAA2-4451-BD87-EC4489BB2195}" type="pres">
      <dgm:prSet presAssocID="{AAEDB869-A2A6-406C-8EC0-5D0A5C599A10}" presName="descendantText" presStyleLbl="alignAccFollowNode1" presStyleIdx="3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CN" altLang="en-US"/>
        </a:p>
      </dgm:t>
    </dgm:pt>
    <dgm:pt modelId="{31875706-B0A1-4128-930E-52DFB589CCEB}" type="pres">
      <dgm:prSet presAssocID="{17641BC7-DA43-46DE-9049-3774EF16BF78}" presName="sp" presStyleCnt="0"/>
      <dgm:spPr/>
    </dgm:pt>
    <dgm:pt modelId="{5C25B7FB-65A1-49F3-BFF8-EBE67BDE7C03}" type="pres">
      <dgm:prSet presAssocID="{8D0C2A59-A29D-4ED6-8A26-FED04CAD1C1B}" presName="linNode" presStyleCnt="0"/>
      <dgm:spPr/>
    </dgm:pt>
    <dgm:pt modelId="{376AA402-BB74-4D84-BE66-0C2D19C42D97}" type="pres">
      <dgm:prSet presAssocID="{8D0C2A59-A29D-4ED6-8A26-FED04CAD1C1B}" presName="parentText" presStyleLbl="node1" presStyleIdx="4" presStyleCnt="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979C4D1F-C921-4CB8-ADF6-5E100DD1EB31}" type="pres">
      <dgm:prSet presAssocID="{8D0C2A59-A29D-4ED6-8A26-FED04CAD1C1B}" presName="descendantText" presStyleLbl="alignAccFollowNode1" presStyleIdx="4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CN" altLang="en-US"/>
        </a:p>
      </dgm:t>
    </dgm:pt>
    <dgm:pt modelId="{D9209247-4A8C-4730-82BE-3E3FED321F90}" type="pres">
      <dgm:prSet presAssocID="{54FC3D99-8EEC-423D-91FD-6B74DEE99FF5}" presName="sp" presStyleCnt="0"/>
      <dgm:spPr/>
    </dgm:pt>
    <dgm:pt modelId="{AA45C5D2-F27A-499D-A335-2C1070A5A294}" type="pres">
      <dgm:prSet presAssocID="{E24FF063-6755-4B57-AA90-B6708077660E}" presName="linNode" presStyleCnt="0"/>
      <dgm:spPr/>
    </dgm:pt>
    <dgm:pt modelId="{345AB5EE-B480-41E0-8EEB-45A3C543EB36}" type="pres">
      <dgm:prSet presAssocID="{E24FF063-6755-4B57-AA90-B6708077660E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D52C84-29B3-4597-A34B-2A1B8CD992B6}" type="pres">
      <dgm:prSet presAssocID="{E24FF063-6755-4B57-AA90-B6708077660E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08D9CAD-8C00-493C-8F1C-D5E194697A94}" type="presOf" srcId="{938C53CF-C336-488A-82D3-0E7996BD5BB8}" destId="{5AD0B256-94AD-4E9B-A2A1-3917297BB8F9}" srcOrd="0" destOrd="0" presId="urn:microsoft.com/office/officeart/2005/8/layout/vList5"/>
    <dgm:cxn modelId="{376070F9-6D8F-41CF-A30B-52C70A1C150B}" srcId="{18EABFFD-343A-4AFF-A0FF-2D36CD366282}" destId="{AAEDB869-A2A6-406C-8EC0-5D0A5C599A10}" srcOrd="3" destOrd="0" parTransId="{EA66794B-D946-436D-84E9-F91CF63D970C}" sibTransId="{17641BC7-DA43-46DE-9049-3774EF16BF78}"/>
    <dgm:cxn modelId="{C7311390-F85D-46BD-B6EA-0B81AB7AA27F}" srcId="{9C067624-2812-4A15-9923-C5308A3FBB79}" destId="{B7BD23B3-FAA8-422C-AE48-A63623C488A1}" srcOrd="0" destOrd="0" parTransId="{00A092C2-0A30-4E74-A95F-F335E2379459}" sibTransId="{8A03D206-B908-4E9E-8247-4204B035C99B}"/>
    <dgm:cxn modelId="{C55B3FF4-C3F9-4B20-BEF1-DC0606661DC6}" type="presOf" srcId="{F04EF510-C94B-4D7E-9B6D-8F8CB6AB2DDD}" destId="{64327A2A-03ED-42FC-8374-5961B0748E79}" srcOrd="0" destOrd="0" presId="urn:microsoft.com/office/officeart/2005/8/layout/vList5"/>
    <dgm:cxn modelId="{77BFFDCF-9011-49A3-B1BF-5D59CE0BD3BF}" type="presOf" srcId="{E24FF063-6755-4B57-AA90-B6708077660E}" destId="{345AB5EE-B480-41E0-8EEB-45A3C543EB36}" srcOrd="0" destOrd="0" presId="urn:microsoft.com/office/officeart/2005/8/layout/vList5"/>
    <dgm:cxn modelId="{BAA7902C-352C-4A7D-A675-69E2FFADB36D}" type="presOf" srcId="{B7BD23B3-FAA8-422C-AE48-A63623C488A1}" destId="{E930EF7D-B1BA-4A81-BFDA-D2CB7978F99E}" srcOrd="0" destOrd="0" presId="urn:microsoft.com/office/officeart/2005/8/layout/vList5"/>
    <dgm:cxn modelId="{997BD968-DD28-495B-A8FC-976840BDB44A}" srcId="{F04EF510-C94B-4D7E-9B6D-8F8CB6AB2DDD}" destId="{938C53CF-C336-488A-82D3-0E7996BD5BB8}" srcOrd="0" destOrd="0" parTransId="{1A40C8B9-BFCA-4547-9B34-3911B313D1DC}" sibTransId="{21C8E2AB-D1A2-4662-9002-3434C9C7C62A}"/>
    <dgm:cxn modelId="{2D075818-3AFD-41D3-9173-A902B82F5F66}" type="presOf" srcId="{18EABFFD-343A-4AFF-A0FF-2D36CD366282}" destId="{1957FFB9-F02E-4614-B1FE-6CD489133214}" srcOrd="0" destOrd="0" presId="urn:microsoft.com/office/officeart/2005/8/layout/vList5"/>
    <dgm:cxn modelId="{A76B83D0-D477-4C24-8C81-FF6578406B45}" srcId="{18EABFFD-343A-4AFF-A0FF-2D36CD366282}" destId="{F04EF510-C94B-4D7E-9B6D-8F8CB6AB2DDD}" srcOrd="1" destOrd="0" parTransId="{A817DE80-D1D4-4872-88D6-10FDA2DDF7FD}" sibTransId="{3832618D-8F28-4CD1-9D96-2BD016AC89DC}"/>
    <dgm:cxn modelId="{EF28BEC7-741F-4A6D-BF15-21C18C448599}" srcId="{AAEDB869-A2A6-406C-8EC0-5D0A5C599A10}" destId="{565AF6CA-2259-4335-98C5-5741A2283E49}" srcOrd="0" destOrd="0" parTransId="{56C56963-5670-45BA-94E1-1CDE94851958}" sibTransId="{91B8EC24-B94A-45C9-AAC9-B378FEC774EE}"/>
    <dgm:cxn modelId="{8D8A2734-26A1-456D-8ECC-230FEAA1B1B3}" srcId="{8D0C2A59-A29D-4ED6-8A26-FED04CAD1C1B}" destId="{26406B07-8AB2-4B67-8AA3-A9EC8084C6A7}" srcOrd="0" destOrd="0" parTransId="{52E7D22C-516C-4D5F-BE62-AB6B345E4855}" sibTransId="{6A90EEC4-0050-401F-B5C0-869FA4C6878C}"/>
    <dgm:cxn modelId="{55737F37-AB4D-4010-A2A2-49DA9F980705}" srcId="{E24FF063-6755-4B57-AA90-B6708077660E}" destId="{22AF1C96-0AF6-4998-8436-96EE658BE8FB}" srcOrd="0" destOrd="0" parTransId="{7D1F8EED-F00C-4828-ABAD-308375E8A2FC}" sibTransId="{D0D72653-EEA9-413E-9571-DA0957BAD2C0}"/>
    <dgm:cxn modelId="{6626FA50-037B-428A-BBEE-F13B32CE9CFF}" type="presOf" srcId="{8673103F-23CE-4595-A6A1-B552CC502A9B}" destId="{3CE4D580-ED0A-43DD-9C47-E1221B93774C}" srcOrd="0" destOrd="0" presId="urn:microsoft.com/office/officeart/2005/8/layout/vList5"/>
    <dgm:cxn modelId="{F564195C-9918-49F3-8CC4-9822299C0E8B}" type="presOf" srcId="{AAEDB869-A2A6-406C-8EC0-5D0A5C599A10}" destId="{26C74F25-837E-4330-86CF-F0FC4AFB9E12}" srcOrd="0" destOrd="0" presId="urn:microsoft.com/office/officeart/2005/8/layout/vList5"/>
    <dgm:cxn modelId="{9EB69827-502F-4F59-9C8F-BF9078B9B403}" type="presOf" srcId="{22AF1C96-0AF6-4998-8436-96EE658BE8FB}" destId="{D7D52C84-29B3-4597-A34B-2A1B8CD992B6}" srcOrd="0" destOrd="0" presId="urn:microsoft.com/office/officeart/2005/8/layout/vList5"/>
    <dgm:cxn modelId="{D2F05D47-08C5-4876-BE31-F073A8BC6000}" type="presOf" srcId="{9C067624-2812-4A15-9923-C5308A3FBB79}" destId="{48533B7B-57AC-4E6C-97DD-346D68792026}" srcOrd="0" destOrd="0" presId="urn:microsoft.com/office/officeart/2005/8/layout/vList5"/>
    <dgm:cxn modelId="{3849E1EC-D48C-4254-8409-3A9D07AFF44E}" type="presOf" srcId="{107A3E07-497E-4D07-A627-F9B5A2D611E6}" destId="{9308BA6B-A441-448F-B55B-9CDD0E788F21}" srcOrd="0" destOrd="0" presId="urn:microsoft.com/office/officeart/2005/8/layout/vList5"/>
    <dgm:cxn modelId="{68819682-1923-4CBB-931D-8C5896743EC0}" type="presOf" srcId="{26406B07-8AB2-4B67-8AA3-A9EC8084C6A7}" destId="{979C4D1F-C921-4CB8-ADF6-5E100DD1EB31}" srcOrd="0" destOrd="0" presId="urn:microsoft.com/office/officeart/2005/8/layout/vList5"/>
    <dgm:cxn modelId="{E9CABFFC-6ED0-4C30-9A34-1CE7183662CA}" srcId="{8673103F-23CE-4595-A6A1-B552CC502A9B}" destId="{107A3E07-497E-4D07-A627-F9B5A2D611E6}" srcOrd="0" destOrd="0" parTransId="{B9349F3A-6A16-42D8-A2AE-4666CC1D501F}" sibTransId="{1E107A90-2BF2-48EC-94EC-C38A27293D1A}"/>
    <dgm:cxn modelId="{EF504240-1FBD-4CF0-8E95-26E4AC8605BF}" srcId="{18EABFFD-343A-4AFF-A0FF-2D36CD366282}" destId="{8673103F-23CE-4595-A6A1-B552CC502A9B}" srcOrd="2" destOrd="0" parTransId="{5D001C13-4E39-4A8D-9209-8A749D4F67E1}" sibTransId="{1C1AA556-59B4-40B4-B334-890AED7959A0}"/>
    <dgm:cxn modelId="{B6F41694-64FD-43C7-B296-C02F68C31753}" type="presOf" srcId="{8D0C2A59-A29D-4ED6-8A26-FED04CAD1C1B}" destId="{376AA402-BB74-4D84-BE66-0C2D19C42D97}" srcOrd="0" destOrd="0" presId="urn:microsoft.com/office/officeart/2005/8/layout/vList5"/>
    <dgm:cxn modelId="{43E6C60B-9D1F-4520-9386-41ED778CDBAD}" srcId="{18EABFFD-343A-4AFF-A0FF-2D36CD366282}" destId="{E24FF063-6755-4B57-AA90-B6708077660E}" srcOrd="5" destOrd="0" parTransId="{4CDE0CE1-5384-49C4-8117-CD15F2C563D4}" sibTransId="{B0087040-99B8-4E01-8F4C-59CBFE2D4B46}"/>
    <dgm:cxn modelId="{197557DA-A758-41FD-B5A6-21FFCB54EF09}" type="presOf" srcId="{565AF6CA-2259-4335-98C5-5741A2283E49}" destId="{FC38E806-FAA2-4451-BD87-EC4489BB2195}" srcOrd="0" destOrd="0" presId="urn:microsoft.com/office/officeart/2005/8/layout/vList5"/>
    <dgm:cxn modelId="{57A7059F-0905-4475-80FE-7F5D34965FD1}" srcId="{18EABFFD-343A-4AFF-A0FF-2D36CD366282}" destId="{9C067624-2812-4A15-9923-C5308A3FBB79}" srcOrd="0" destOrd="0" parTransId="{1DEA14EF-869B-4A3F-BFF8-76063D925DC5}" sibTransId="{555AF860-CE58-4515-842F-393435E882B5}"/>
    <dgm:cxn modelId="{1AAB278E-342D-4C51-B37F-74B451D4C61F}" srcId="{18EABFFD-343A-4AFF-A0FF-2D36CD366282}" destId="{8D0C2A59-A29D-4ED6-8A26-FED04CAD1C1B}" srcOrd="4" destOrd="0" parTransId="{38867BEA-A50B-4B45-8405-6C8DF37D8AFE}" sibTransId="{54FC3D99-8EEC-423D-91FD-6B74DEE99FF5}"/>
    <dgm:cxn modelId="{22631FA5-2CCB-4D2D-ABF9-917346F1E106}" type="presParOf" srcId="{1957FFB9-F02E-4614-B1FE-6CD489133214}" destId="{38885C12-7B70-4A89-A47C-C88CACB6DDDF}" srcOrd="0" destOrd="0" presId="urn:microsoft.com/office/officeart/2005/8/layout/vList5"/>
    <dgm:cxn modelId="{D3490C08-C1CF-4048-9567-CE661090D5CF}" type="presParOf" srcId="{38885C12-7B70-4A89-A47C-C88CACB6DDDF}" destId="{48533B7B-57AC-4E6C-97DD-346D68792026}" srcOrd="0" destOrd="0" presId="urn:microsoft.com/office/officeart/2005/8/layout/vList5"/>
    <dgm:cxn modelId="{27D56132-C78D-46D9-A68A-685513C54745}" type="presParOf" srcId="{38885C12-7B70-4A89-A47C-C88CACB6DDDF}" destId="{E930EF7D-B1BA-4A81-BFDA-D2CB7978F99E}" srcOrd="1" destOrd="0" presId="urn:microsoft.com/office/officeart/2005/8/layout/vList5"/>
    <dgm:cxn modelId="{10A30B49-81F6-4689-83E0-0400CFFD7B7B}" type="presParOf" srcId="{1957FFB9-F02E-4614-B1FE-6CD489133214}" destId="{F19B03EE-0717-4A07-8808-D8DD63041770}" srcOrd="1" destOrd="0" presId="urn:microsoft.com/office/officeart/2005/8/layout/vList5"/>
    <dgm:cxn modelId="{F2BBA399-8EEA-4479-B6D1-B32D31DE0C2F}" type="presParOf" srcId="{1957FFB9-F02E-4614-B1FE-6CD489133214}" destId="{C810CBF1-718B-494F-BA2F-3EED8CB54ACC}" srcOrd="2" destOrd="0" presId="urn:microsoft.com/office/officeart/2005/8/layout/vList5"/>
    <dgm:cxn modelId="{78E64005-681F-43BD-B0EC-8AE632DD454C}" type="presParOf" srcId="{C810CBF1-718B-494F-BA2F-3EED8CB54ACC}" destId="{64327A2A-03ED-42FC-8374-5961B0748E79}" srcOrd="0" destOrd="0" presId="urn:microsoft.com/office/officeart/2005/8/layout/vList5"/>
    <dgm:cxn modelId="{5322CD85-5749-463C-A7EC-60AB57205A9C}" type="presParOf" srcId="{C810CBF1-718B-494F-BA2F-3EED8CB54ACC}" destId="{5AD0B256-94AD-4E9B-A2A1-3917297BB8F9}" srcOrd="1" destOrd="0" presId="urn:microsoft.com/office/officeart/2005/8/layout/vList5"/>
    <dgm:cxn modelId="{32ED49C4-4C9D-4F34-8A62-A17BD791156F}" type="presParOf" srcId="{1957FFB9-F02E-4614-B1FE-6CD489133214}" destId="{E8F26AC9-4EDA-4A2A-B2D8-D43D92CA837A}" srcOrd="3" destOrd="0" presId="urn:microsoft.com/office/officeart/2005/8/layout/vList5"/>
    <dgm:cxn modelId="{20547B8E-4AF5-4CB4-821B-1A29E89872DD}" type="presParOf" srcId="{1957FFB9-F02E-4614-B1FE-6CD489133214}" destId="{4C043EE2-1BC4-4F91-A838-F44B7EAC80B5}" srcOrd="4" destOrd="0" presId="urn:microsoft.com/office/officeart/2005/8/layout/vList5"/>
    <dgm:cxn modelId="{9E895BC4-9EA2-4744-BECE-FE681142AA3A}" type="presParOf" srcId="{4C043EE2-1BC4-4F91-A838-F44B7EAC80B5}" destId="{3CE4D580-ED0A-43DD-9C47-E1221B93774C}" srcOrd="0" destOrd="0" presId="urn:microsoft.com/office/officeart/2005/8/layout/vList5"/>
    <dgm:cxn modelId="{F2417C2E-7AD9-43D7-9E34-BA57BBBC9B09}" type="presParOf" srcId="{4C043EE2-1BC4-4F91-A838-F44B7EAC80B5}" destId="{9308BA6B-A441-448F-B55B-9CDD0E788F21}" srcOrd="1" destOrd="0" presId="urn:microsoft.com/office/officeart/2005/8/layout/vList5"/>
    <dgm:cxn modelId="{0843F8E0-A5DA-428C-9F59-54FEA9A812A2}" type="presParOf" srcId="{1957FFB9-F02E-4614-B1FE-6CD489133214}" destId="{378068E4-1625-45A7-B080-87170A90EF85}" srcOrd="5" destOrd="0" presId="urn:microsoft.com/office/officeart/2005/8/layout/vList5"/>
    <dgm:cxn modelId="{7F8B9EA1-2726-4E7D-A754-1418130CA798}" type="presParOf" srcId="{1957FFB9-F02E-4614-B1FE-6CD489133214}" destId="{B3BEB54C-CD18-425B-93EB-3077425BF415}" srcOrd="6" destOrd="0" presId="urn:microsoft.com/office/officeart/2005/8/layout/vList5"/>
    <dgm:cxn modelId="{177B18D4-C5F1-4D27-BEA8-CED09706BD15}" type="presParOf" srcId="{B3BEB54C-CD18-425B-93EB-3077425BF415}" destId="{26C74F25-837E-4330-86CF-F0FC4AFB9E12}" srcOrd="0" destOrd="0" presId="urn:microsoft.com/office/officeart/2005/8/layout/vList5"/>
    <dgm:cxn modelId="{A71D0045-DCE7-4515-ADF9-226B0A8FB3A6}" type="presParOf" srcId="{B3BEB54C-CD18-425B-93EB-3077425BF415}" destId="{FC38E806-FAA2-4451-BD87-EC4489BB2195}" srcOrd="1" destOrd="0" presId="urn:microsoft.com/office/officeart/2005/8/layout/vList5"/>
    <dgm:cxn modelId="{DB5AECBE-D483-41DC-8BBA-D63E8A9883FF}" type="presParOf" srcId="{1957FFB9-F02E-4614-B1FE-6CD489133214}" destId="{31875706-B0A1-4128-930E-52DFB589CCEB}" srcOrd="7" destOrd="0" presId="urn:microsoft.com/office/officeart/2005/8/layout/vList5"/>
    <dgm:cxn modelId="{1EED81F1-6445-4FBF-8D5C-79C2A9F89AE0}" type="presParOf" srcId="{1957FFB9-F02E-4614-B1FE-6CD489133214}" destId="{5C25B7FB-65A1-49F3-BFF8-EBE67BDE7C03}" srcOrd="8" destOrd="0" presId="urn:microsoft.com/office/officeart/2005/8/layout/vList5"/>
    <dgm:cxn modelId="{A1A17507-B2BF-458A-B51A-02256488093B}" type="presParOf" srcId="{5C25B7FB-65A1-49F3-BFF8-EBE67BDE7C03}" destId="{376AA402-BB74-4D84-BE66-0C2D19C42D97}" srcOrd="0" destOrd="0" presId="urn:microsoft.com/office/officeart/2005/8/layout/vList5"/>
    <dgm:cxn modelId="{AD548A3D-FD20-4412-BB0D-BE9886E8DB53}" type="presParOf" srcId="{5C25B7FB-65A1-49F3-BFF8-EBE67BDE7C03}" destId="{979C4D1F-C921-4CB8-ADF6-5E100DD1EB31}" srcOrd="1" destOrd="0" presId="urn:microsoft.com/office/officeart/2005/8/layout/vList5"/>
    <dgm:cxn modelId="{CA72FD98-57E0-497B-9CE9-0F5A961FF161}" type="presParOf" srcId="{1957FFB9-F02E-4614-B1FE-6CD489133214}" destId="{D9209247-4A8C-4730-82BE-3E3FED321F90}" srcOrd="9" destOrd="0" presId="urn:microsoft.com/office/officeart/2005/8/layout/vList5"/>
    <dgm:cxn modelId="{8878D5E0-48E8-45F1-B1A0-4D6E2228C46A}" type="presParOf" srcId="{1957FFB9-F02E-4614-B1FE-6CD489133214}" destId="{AA45C5D2-F27A-499D-A335-2C1070A5A294}" srcOrd="10" destOrd="0" presId="urn:microsoft.com/office/officeart/2005/8/layout/vList5"/>
    <dgm:cxn modelId="{14D073A7-EEFD-4322-9476-4D0C82FA5443}" type="presParOf" srcId="{AA45C5D2-F27A-499D-A335-2C1070A5A294}" destId="{345AB5EE-B480-41E0-8EEB-45A3C543EB36}" srcOrd="0" destOrd="0" presId="urn:microsoft.com/office/officeart/2005/8/layout/vList5"/>
    <dgm:cxn modelId="{7150707C-7C39-4A94-B5F3-53CD8F144D4C}" type="presParOf" srcId="{AA45C5D2-F27A-499D-A335-2C1070A5A294}" destId="{D7D52C84-29B3-4597-A34B-2A1B8CD992B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0EF7D-B1BA-4A81-BFDA-D2CB7978F99E}">
      <dsp:nvSpPr>
        <dsp:cNvPr id="0" name=""/>
        <dsp:cNvSpPr/>
      </dsp:nvSpPr>
      <dsp:spPr>
        <a:xfrm rot="5400000">
          <a:off x="5038234" y="-2139911"/>
          <a:ext cx="589565" cy="5019310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4318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i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/>
              <a:ea typeface="微软雅黑"/>
              <a:cs typeface="+mn-cs"/>
            </a:rPr>
            <a:t>博士后流动站</a:t>
          </a:r>
        </a:p>
      </dsp:txBody>
      <dsp:txXfrm rot="-5400000">
        <a:off x="2823362" y="103741"/>
        <a:ext cx="4990530" cy="532005"/>
      </dsp:txXfrm>
    </dsp:sp>
    <dsp:sp modelId="{48533B7B-57AC-4E6C-97DD-346D68792026}">
      <dsp:nvSpPr>
        <dsp:cNvPr id="0" name=""/>
        <dsp:cNvSpPr/>
      </dsp:nvSpPr>
      <dsp:spPr>
        <a:xfrm>
          <a:off x="0" y="1265"/>
          <a:ext cx="2823362" cy="736956"/>
        </a:xfrm>
        <a:prstGeom prst="roundRect">
          <a:avLst/>
        </a:prstGeom>
        <a:solidFill>
          <a:srgbClr val="8064A2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16</a:t>
          </a:r>
          <a:r>
            <a:rPr lang="zh-CN" altLang="en-US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个</a:t>
          </a:r>
        </a:p>
      </dsp:txBody>
      <dsp:txXfrm>
        <a:off x="35975" y="37240"/>
        <a:ext cx="2751412" cy="665006"/>
      </dsp:txXfrm>
    </dsp:sp>
    <dsp:sp modelId="{5AD0B256-94AD-4E9B-A2A1-3917297BB8F9}">
      <dsp:nvSpPr>
        <dsp:cNvPr id="0" name=""/>
        <dsp:cNvSpPr/>
      </dsp:nvSpPr>
      <dsp:spPr>
        <a:xfrm rot="5400000">
          <a:off x="5038234" y="-1366106"/>
          <a:ext cx="589565" cy="5019310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4318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/>
              <a:ea typeface="微软雅黑"/>
              <a:cs typeface="+mn-cs"/>
            </a:rPr>
            <a:t>博士点</a:t>
          </a:r>
        </a:p>
      </dsp:txBody>
      <dsp:txXfrm rot="-5400000">
        <a:off x="2823362" y="877546"/>
        <a:ext cx="4990530" cy="532005"/>
      </dsp:txXfrm>
    </dsp:sp>
    <dsp:sp modelId="{64327A2A-03ED-42FC-8374-5961B0748E79}">
      <dsp:nvSpPr>
        <dsp:cNvPr id="0" name=""/>
        <dsp:cNvSpPr/>
      </dsp:nvSpPr>
      <dsp:spPr>
        <a:xfrm>
          <a:off x="0" y="775070"/>
          <a:ext cx="2823362" cy="736956"/>
        </a:xfrm>
        <a:prstGeom prst="roundRect">
          <a:avLst/>
        </a:prstGeom>
        <a:solidFill>
          <a:srgbClr val="C0504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49</a:t>
          </a:r>
          <a:r>
            <a:rPr lang="zh-CN" altLang="en-US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个</a:t>
          </a:r>
        </a:p>
      </dsp:txBody>
      <dsp:txXfrm>
        <a:off x="35975" y="811045"/>
        <a:ext cx="2751412" cy="665006"/>
      </dsp:txXfrm>
    </dsp:sp>
    <dsp:sp modelId="{9308BA6B-A441-448F-B55B-9CDD0E788F21}">
      <dsp:nvSpPr>
        <dsp:cNvPr id="0" name=""/>
        <dsp:cNvSpPr/>
      </dsp:nvSpPr>
      <dsp:spPr>
        <a:xfrm rot="5400000">
          <a:off x="5038234" y="-592301"/>
          <a:ext cx="589565" cy="5019310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4318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/>
              <a:ea typeface="微软雅黑"/>
              <a:cs typeface="+mn-cs"/>
            </a:rPr>
            <a:t>硕士点</a:t>
          </a:r>
        </a:p>
      </dsp:txBody>
      <dsp:txXfrm rot="-5400000">
        <a:off x="2823362" y="1651351"/>
        <a:ext cx="4990530" cy="532005"/>
      </dsp:txXfrm>
    </dsp:sp>
    <dsp:sp modelId="{3CE4D580-ED0A-43DD-9C47-E1221B93774C}">
      <dsp:nvSpPr>
        <dsp:cNvPr id="0" name=""/>
        <dsp:cNvSpPr/>
      </dsp:nvSpPr>
      <dsp:spPr>
        <a:xfrm>
          <a:off x="0" y="1548875"/>
          <a:ext cx="2823362" cy="736956"/>
        </a:xfrm>
        <a:prstGeom prst="roundRect">
          <a:avLst/>
        </a:prstGeom>
        <a:solidFill>
          <a:srgbClr val="8064A2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116</a:t>
          </a:r>
          <a:r>
            <a:rPr lang="zh-CN" altLang="en-US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个</a:t>
          </a:r>
        </a:p>
      </dsp:txBody>
      <dsp:txXfrm>
        <a:off x="35975" y="1584850"/>
        <a:ext cx="2751412" cy="665006"/>
      </dsp:txXfrm>
    </dsp:sp>
    <dsp:sp modelId="{FC38E806-FAA2-4451-BD87-EC4489BB2195}">
      <dsp:nvSpPr>
        <dsp:cNvPr id="0" name=""/>
        <dsp:cNvSpPr/>
      </dsp:nvSpPr>
      <dsp:spPr>
        <a:xfrm rot="5400000">
          <a:off x="5038234" y="181502"/>
          <a:ext cx="589565" cy="5019310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4318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/>
              <a:ea typeface="微软雅黑"/>
              <a:cs typeface="+mn-cs"/>
            </a:rPr>
            <a:t>本科专业</a:t>
          </a:r>
        </a:p>
      </dsp:txBody>
      <dsp:txXfrm rot="-5400000">
        <a:off x="2823362" y="2425154"/>
        <a:ext cx="4990530" cy="532005"/>
      </dsp:txXfrm>
    </dsp:sp>
    <dsp:sp modelId="{26C74F25-837E-4330-86CF-F0FC4AFB9E12}">
      <dsp:nvSpPr>
        <dsp:cNvPr id="0" name=""/>
        <dsp:cNvSpPr/>
      </dsp:nvSpPr>
      <dsp:spPr>
        <a:xfrm>
          <a:off x="0" y="2322679"/>
          <a:ext cx="2823362" cy="736956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67</a:t>
          </a:r>
          <a:r>
            <a:rPr lang="zh-CN" altLang="en-US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个</a:t>
          </a:r>
        </a:p>
      </dsp:txBody>
      <dsp:txXfrm>
        <a:off x="35975" y="2358654"/>
        <a:ext cx="2751412" cy="665006"/>
      </dsp:txXfrm>
    </dsp:sp>
    <dsp:sp modelId="{979C4D1F-C921-4CB8-ADF6-5E100DD1EB31}">
      <dsp:nvSpPr>
        <dsp:cNvPr id="0" name=""/>
        <dsp:cNvSpPr/>
      </dsp:nvSpPr>
      <dsp:spPr>
        <a:xfrm rot="5400000">
          <a:off x="5038234" y="955307"/>
          <a:ext cx="589565" cy="5019310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4318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/>
              <a:ea typeface="微软雅黑"/>
              <a:cs typeface="+mn-cs"/>
            </a:rPr>
            <a:t>专业学位授予点</a:t>
          </a:r>
        </a:p>
      </dsp:txBody>
      <dsp:txXfrm rot="-5400000">
        <a:off x="2823362" y="3198959"/>
        <a:ext cx="4990530" cy="532005"/>
      </dsp:txXfrm>
    </dsp:sp>
    <dsp:sp modelId="{376AA402-BB74-4D84-BE66-0C2D19C42D97}">
      <dsp:nvSpPr>
        <dsp:cNvPr id="0" name=""/>
        <dsp:cNvSpPr/>
      </dsp:nvSpPr>
      <dsp:spPr>
        <a:xfrm>
          <a:off x="0" y="3096484"/>
          <a:ext cx="2823362" cy="736956"/>
        </a:xfrm>
        <a:prstGeom prst="roundRect">
          <a:avLst/>
        </a:prstGeom>
        <a:solidFill>
          <a:srgbClr val="1F497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13</a:t>
          </a:r>
          <a:r>
            <a:rPr lang="zh-CN" altLang="en-US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个</a:t>
          </a:r>
        </a:p>
      </dsp:txBody>
      <dsp:txXfrm>
        <a:off x="35975" y="3132459"/>
        <a:ext cx="2751412" cy="665006"/>
      </dsp:txXfrm>
    </dsp:sp>
    <dsp:sp modelId="{D7D52C84-29B3-4597-A34B-2A1B8CD992B6}">
      <dsp:nvSpPr>
        <dsp:cNvPr id="0" name=""/>
        <dsp:cNvSpPr/>
      </dsp:nvSpPr>
      <dsp:spPr>
        <a:xfrm rot="5400000">
          <a:off x="5038234" y="1729112"/>
          <a:ext cx="589565" cy="5019310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4318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/>
              <a:ea typeface="微软雅黑"/>
              <a:cs typeface="+mn-cs"/>
            </a:rPr>
            <a:t>工程领域工程硕士</a:t>
          </a:r>
        </a:p>
      </dsp:txBody>
      <dsp:txXfrm rot="-5400000">
        <a:off x="2823362" y="3972764"/>
        <a:ext cx="4990530" cy="532005"/>
      </dsp:txXfrm>
    </dsp:sp>
    <dsp:sp modelId="{345AB5EE-B480-41E0-8EEB-45A3C543EB36}">
      <dsp:nvSpPr>
        <dsp:cNvPr id="0" name=""/>
        <dsp:cNvSpPr/>
      </dsp:nvSpPr>
      <dsp:spPr>
        <a:xfrm>
          <a:off x="0" y="3870289"/>
          <a:ext cx="2823362" cy="736956"/>
        </a:xfrm>
        <a:prstGeom prst="roundRect">
          <a:avLst/>
        </a:prstGeom>
        <a:solidFill>
          <a:srgbClr val="803C78">
            <a:alpha val="90000"/>
          </a:srgbClr>
        </a:solidFill>
        <a:ln w="254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CN" sz="2700" b="1" kern="1200" dirty="0">
              <a:solidFill>
                <a:schemeClr val="bg1"/>
              </a:solidFill>
              <a:latin typeface="微软雅黑"/>
              <a:ea typeface="微软雅黑"/>
              <a:cs typeface="+mn-cs"/>
            </a:rPr>
            <a:t>27</a:t>
          </a:r>
          <a:r>
            <a:rPr lang="zh-CN" altLang="en-US" sz="2700" b="1" kern="1200" dirty="0">
              <a:solidFill>
                <a:schemeClr val="bg1"/>
              </a:solidFill>
              <a:latin typeface="微软雅黑"/>
              <a:ea typeface="微软雅黑"/>
              <a:cs typeface="+mn-cs"/>
            </a:rPr>
            <a:t>个</a:t>
          </a:r>
        </a:p>
      </dsp:txBody>
      <dsp:txXfrm>
        <a:off x="35975" y="3906264"/>
        <a:ext cx="2751412" cy="6650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0EF7D-B1BA-4A81-BFDA-D2CB7978F99E}">
      <dsp:nvSpPr>
        <dsp:cNvPr id="0" name=""/>
        <dsp:cNvSpPr/>
      </dsp:nvSpPr>
      <dsp:spPr>
        <a:xfrm rot="5400000">
          <a:off x="5038234" y="-2139911"/>
          <a:ext cx="589565" cy="5019310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4318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i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/>
              <a:ea typeface="微软雅黑"/>
              <a:cs typeface="+mn-cs"/>
            </a:rPr>
            <a:t>博士后流动站</a:t>
          </a:r>
        </a:p>
      </dsp:txBody>
      <dsp:txXfrm rot="-5400000">
        <a:off x="2823362" y="103741"/>
        <a:ext cx="4990530" cy="532005"/>
      </dsp:txXfrm>
    </dsp:sp>
    <dsp:sp modelId="{48533B7B-57AC-4E6C-97DD-346D68792026}">
      <dsp:nvSpPr>
        <dsp:cNvPr id="0" name=""/>
        <dsp:cNvSpPr/>
      </dsp:nvSpPr>
      <dsp:spPr>
        <a:xfrm>
          <a:off x="0" y="1265"/>
          <a:ext cx="2823362" cy="736956"/>
        </a:xfrm>
        <a:prstGeom prst="roundRect">
          <a:avLst/>
        </a:prstGeom>
        <a:solidFill>
          <a:srgbClr val="8064A2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16</a:t>
          </a:r>
          <a:r>
            <a:rPr lang="zh-CN" altLang="en-US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个</a:t>
          </a:r>
        </a:p>
      </dsp:txBody>
      <dsp:txXfrm>
        <a:off x="35975" y="37240"/>
        <a:ext cx="2751412" cy="665006"/>
      </dsp:txXfrm>
    </dsp:sp>
    <dsp:sp modelId="{5AD0B256-94AD-4E9B-A2A1-3917297BB8F9}">
      <dsp:nvSpPr>
        <dsp:cNvPr id="0" name=""/>
        <dsp:cNvSpPr/>
      </dsp:nvSpPr>
      <dsp:spPr>
        <a:xfrm rot="5400000">
          <a:off x="5038234" y="-1366106"/>
          <a:ext cx="589565" cy="5019310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4318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/>
              <a:ea typeface="微软雅黑"/>
              <a:cs typeface="+mn-cs"/>
            </a:rPr>
            <a:t>博士点</a:t>
          </a:r>
        </a:p>
      </dsp:txBody>
      <dsp:txXfrm rot="-5400000">
        <a:off x="2823362" y="877546"/>
        <a:ext cx="4990530" cy="532005"/>
      </dsp:txXfrm>
    </dsp:sp>
    <dsp:sp modelId="{64327A2A-03ED-42FC-8374-5961B0748E79}">
      <dsp:nvSpPr>
        <dsp:cNvPr id="0" name=""/>
        <dsp:cNvSpPr/>
      </dsp:nvSpPr>
      <dsp:spPr>
        <a:xfrm>
          <a:off x="0" y="775070"/>
          <a:ext cx="2823362" cy="736956"/>
        </a:xfrm>
        <a:prstGeom prst="roundRect">
          <a:avLst/>
        </a:prstGeom>
        <a:solidFill>
          <a:srgbClr val="C0504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49</a:t>
          </a:r>
          <a:r>
            <a:rPr lang="zh-CN" altLang="en-US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个</a:t>
          </a:r>
        </a:p>
      </dsp:txBody>
      <dsp:txXfrm>
        <a:off x="35975" y="811045"/>
        <a:ext cx="2751412" cy="665006"/>
      </dsp:txXfrm>
    </dsp:sp>
    <dsp:sp modelId="{9308BA6B-A441-448F-B55B-9CDD0E788F21}">
      <dsp:nvSpPr>
        <dsp:cNvPr id="0" name=""/>
        <dsp:cNvSpPr/>
      </dsp:nvSpPr>
      <dsp:spPr>
        <a:xfrm rot="5400000">
          <a:off x="5038234" y="-592301"/>
          <a:ext cx="589565" cy="5019310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4318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/>
              <a:ea typeface="微软雅黑"/>
              <a:cs typeface="+mn-cs"/>
            </a:rPr>
            <a:t>硕士点</a:t>
          </a:r>
        </a:p>
      </dsp:txBody>
      <dsp:txXfrm rot="-5400000">
        <a:off x="2823362" y="1651351"/>
        <a:ext cx="4990530" cy="532005"/>
      </dsp:txXfrm>
    </dsp:sp>
    <dsp:sp modelId="{3CE4D580-ED0A-43DD-9C47-E1221B93774C}">
      <dsp:nvSpPr>
        <dsp:cNvPr id="0" name=""/>
        <dsp:cNvSpPr/>
      </dsp:nvSpPr>
      <dsp:spPr>
        <a:xfrm>
          <a:off x="0" y="1548875"/>
          <a:ext cx="2823362" cy="736956"/>
        </a:xfrm>
        <a:prstGeom prst="roundRect">
          <a:avLst/>
        </a:prstGeom>
        <a:solidFill>
          <a:srgbClr val="8064A2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116</a:t>
          </a:r>
          <a:r>
            <a:rPr lang="zh-CN" altLang="en-US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个</a:t>
          </a:r>
        </a:p>
      </dsp:txBody>
      <dsp:txXfrm>
        <a:off x="35975" y="1584850"/>
        <a:ext cx="2751412" cy="665006"/>
      </dsp:txXfrm>
    </dsp:sp>
    <dsp:sp modelId="{FC38E806-FAA2-4451-BD87-EC4489BB2195}">
      <dsp:nvSpPr>
        <dsp:cNvPr id="0" name=""/>
        <dsp:cNvSpPr/>
      </dsp:nvSpPr>
      <dsp:spPr>
        <a:xfrm rot="5400000">
          <a:off x="5038234" y="181502"/>
          <a:ext cx="589565" cy="5019310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4318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/>
              <a:ea typeface="微软雅黑"/>
              <a:cs typeface="+mn-cs"/>
            </a:rPr>
            <a:t>本科专业</a:t>
          </a:r>
        </a:p>
      </dsp:txBody>
      <dsp:txXfrm rot="-5400000">
        <a:off x="2823362" y="2425154"/>
        <a:ext cx="4990530" cy="532005"/>
      </dsp:txXfrm>
    </dsp:sp>
    <dsp:sp modelId="{26C74F25-837E-4330-86CF-F0FC4AFB9E12}">
      <dsp:nvSpPr>
        <dsp:cNvPr id="0" name=""/>
        <dsp:cNvSpPr/>
      </dsp:nvSpPr>
      <dsp:spPr>
        <a:xfrm>
          <a:off x="0" y="2322679"/>
          <a:ext cx="2823362" cy="736956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67</a:t>
          </a:r>
          <a:r>
            <a:rPr lang="zh-CN" altLang="en-US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个</a:t>
          </a:r>
        </a:p>
      </dsp:txBody>
      <dsp:txXfrm>
        <a:off x="35975" y="2358654"/>
        <a:ext cx="2751412" cy="665006"/>
      </dsp:txXfrm>
    </dsp:sp>
    <dsp:sp modelId="{979C4D1F-C921-4CB8-ADF6-5E100DD1EB31}">
      <dsp:nvSpPr>
        <dsp:cNvPr id="0" name=""/>
        <dsp:cNvSpPr/>
      </dsp:nvSpPr>
      <dsp:spPr>
        <a:xfrm rot="5400000">
          <a:off x="5038234" y="955307"/>
          <a:ext cx="589565" cy="5019310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4318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/>
              <a:ea typeface="微软雅黑"/>
              <a:cs typeface="+mn-cs"/>
            </a:rPr>
            <a:t>专业学位授予点</a:t>
          </a:r>
        </a:p>
      </dsp:txBody>
      <dsp:txXfrm rot="-5400000">
        <a:off x="2823362" y="3198959"/>
        <a:ext cx="4990530" cy="532005"/>
      </dsp:txXfrm>
    </dsp:sp>
    <dsp:sp modelId="{376AA402-BB74-4D84-BE66-0C2D19C42D97}">
      <dsp:nvSpPr>
        <dsp:cNvPr id="0" name=""/>
        <dsp:cNvSpPr/>
      </dsp:nvSpPr>
      <dsp:spPr>
        <a:xfrm>
          <a:off x="0" y="3096484"/>
          <a:ext cx="2823362" cy="736956"/>
        </a:xfrm>
        <a:prstGeom prst="roundRect">
          <a:avLst/>
        </a:prstGeom>
        <a:solidFill>
          <a:srgbClr val="1F497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13</a:t>
          </a:r>
          <a:r>
            <a:rPr lang="zh-CN" altLang="en-US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个</a:t>
          </a:r>
        </a:p>
      </dsp:txBody>
      <dsp:txXfrm>
        <a:off x="35975" y="3132459"/>
        <a:ext cx="2751412" cy="665006"/>
      </dsp:txXfrm>
    </dsp:sp>
    <dsp:sp modelId="{D7D52C84-29B3-4597-A34B-2A1B8CD992B6}">
      <dsp:nvSpPr>
        <dsp:cNvPr id="0" name=""/>
        <dsp:cNvSpPr/>
      </dsp:nvSpPr>
      <dsp:spPr>
        <a:xfrm rot="5400000">
          <a:off x="5038234" y="1729112"/>
          <a:ext cx="589565" cy="5019310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4318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/>
              <a:ea typeface="微软雅黑"/>
              <a:cs typeface="+mn-cs"/>
            </a:rPr>
            <a:t>工程领域工程硕士</a:t>
          </a:r>
        </a:p>
      </dsp:txBody>
      <dsp:txXfrm rot="-5400000">
        <a:off x="2823362" y="3972764"/>
        <a:ext cx="4990530" cy="532005"/>
      </dsp:txXfrm>
    </dsp:sp>
    <dsp:sp modelId="{345AB5EE-B480-41E0-8EEB-45A3C543EB36}">
      <dsp:nvSpPr>
        <dsp:cNvPr id="0" name=""/>
        <dsp:cNvSpPr/>
      </dsp:nvSpPr>
      <dsp:spPr>
        <a:xfrm>
          <a:off x="0" y="3870289"/>
          <a:ext cx="2823362" cy="736956"/>
        </a:xfrm>
        <a:prstGeom prst="roundRect">
          <a:avLst/>
        </a:prstGeom>
        <a:solidFill>
          <a:srgbClr val="803C78">
            <a:alpha val="90000"/>
          </a:srgbClr>
        </a:solidFill>
        <a:ln w="254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CN" sz="2700" b="1" kern="1200" dirty="0">
              <a:solidFill>
                <a:schemeClr val="bg1"/>
              </a:solidFill>
              <a:latin typeface="微软雅黑"/>
              <a:ea typeface="微软雅黑"/>
              <a:cs typeface="+mn-cs"/>
            </a:rPr>
            <a:t>27</a:t>
          </a:r>
          <a:r>
            <a:rPr lang="zh-CN" altLang="en-US" sz="2700" b="1" kern="1200" dirty="0">
              <a:solidFill>
                <a:schemeClr val="bg1"/>
              </a:solidFill>
              <a:latin typeface="微软雅黑"/>
              <a:ea typeface="微软雅黑"/>
              <a:cs typeface="+mn-cs"/>
            </a:rPr>
            <a:t>个</a:t>
          </a:r>
        </a:p>
      </dsp:txBody>
      <dsp:txXfrm>
        <a:off x="35975" y="3906264"/>
        <a:ext cx="2751412" cy="6650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0EF7D-B1BA-4A81-BFDA-D2CB7978F99E}">
      <dsp:nvSpPr>
        <dsp:cNvPr id="0" name=""/>
        <dsp:cNvSpPr/>
      </dsp:nvSpPr>
      <dsp:spPr>
        <a:xfrm rot="5400000">
          <a:off x="5038234" y="-2139911"/>
          <a:ext cx="589565" cy="5019310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4318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i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/>
              <a:ea typeface="微软雅黑"/>
              <a:cs typeface="+mn-cs"/>
            </a:rPr>
            <a:t>博士后流动站</a:t>
          </a:r>
        </a:p>
      </dsp:txBody>
      <dsp:txXfrm rot="-5400000">
        <a:off x="2823362" y="103741"/>
        <a:ext cx="4990530" cy="532005"/>
      </dsp:txXfrm>
    </dsp:sp>
    <dsp:sp modelId="{48533B7B-57AC-4E6C-97DD-346D68792026}">
      <dsp:nvSpPr>
        <dsp:cNvPr id="0" name=""/>
        <dsp:cNvSpPr/>
      </dsp:nvSpPr>
      <dsp:spPr>
        <a:xfrm>
          <a:off x="0" y="1265"/>
          <a:ext cx="2823362" cy="736956"/>
        </a:xfrm>
        <a:prstGeom prst="roundRect">
          <a:avLst/>
        </a:prstGeom>
        <a:solidFill>
          <a:srgbClr val="8064A2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16</a:t>
          </a:r>
          <a:r>
            <a:rPr lang="zh-CN" altLang="en-US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个</a:t>
          </a:r>
        </a:p>
      </dsp:txBody>
      <dsp:txXfrm>
        <a:off x="35975" y="37240"/>
        <a:ext cx="2751412" cy="665006"/>
      </dsp:txXfrm>
    </dsp:sp>
    <dsp:sp modelId="{5AD0B256-94AD-4E9B-A2A1-3917297BB8F9}">
      <dsp:nvSpPr>
        <dsp:cNvPr id="0" name=""/>
        <dsp:cNvSpPr/>
      </dsp:nvSpPr>
      <dsp:spPr>
        <a:xfrm rot="5400000">
          <a:off x="5038234" y="-1366106"/>
          <a:ext cx="589565" cy="5019310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4318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/>
              <a:ea typeface="微软雅黑"/>
              <a:cs typeface="+mn-cs"/>
            </a:rPr>
            <a:t>博士点</a:t>
          </a:r>
        </a:p>
      </dsp:txBody>
      <dsp:txXfrm rot="-5400000">
        <a:off x="2823362" y="877546"/>
        <a:ext cx="4990530" cy="532005"/>
      </dsp:txXfrm>
    </dsp:sp>
    <dsp:sp modelId="{64327A2A-03ED-42FC-8374-5961B0748E79}">
      <dsp:nvSpPr>
        <dsp:cNvPr id="0" name=""/>
        <dsp:cNvSpPr/>
      </dsp:nvSpPr>
      <dsp:spPr>
        <a:xfrm>
          <a:off x="0" y="775070"/>
          <a:ext cx="2823362" cy="736956"/>
        </a:xfrm>
        <a:prstGeom prst="roundRect">
          <a:avLst/>
        </a:prstGeom>
        <a:solidFill>
          <a:srgbClr val="C0504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49</a:t>
          </a:r>
          <a:r>
            <a:rPr lang="zh-CN" altLang="en-US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个</a:t>
          </a:r>
        </a:p>
      </dsp:txBody>
      <dsp:txXfrm>
        <a:off x="35975" y="811045"/>
        <a:ext cx="2751412" cy="665006"/>
      </dsp:txXfrm>
    </dsp:sp>
    <dsp:sp modelId="{9308BA6B-A441-448F-B55B-9CDD0E788F21}">
      <dsp:nvSpPr>
        <dsp:cNvPr id="0" name=""/>
        <dsp:cNvSpPr/>
      </dsp:nvSpPr>
      <dsp:spPr>
        <a:xfrm rot="5400000">
          <a:off x="5038234" y="-592301"/>
          <a:ext cx="589565" cy="5019310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4318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/>
              <a:ea typeface="微软雅黑"/>
              <a:cs typeface="+mn-cs"/>
            </a:rPr>
            <a:t>硕士点</a:t>
          </a:r>
        </a:p>
      </dsp:txBody>
      <dsp:txXfrm rot="-5400000">
        <a:off x="2823362" y="1651351"/>
        <a:ext cx="4990530" cy="532005"/>
      </dsp:txXfrm>
    </dsp:sp>
    <dsp:sp modelId="{3CE4D580-ED0A-43DD-9C47-E1221B93774C}">
      <dsp:nvSpPr>
        <dsp:cNvPr id="0" name=""/>
        <dsp:cNvSpPr/>
      </dsp:nvSpPr>
      <dsp:spPr>
        <a:xfrm>
          <a:off x="0" y="1548875"/>
          <a:ext cx="2823362" cy="736956"/>
        </a:xfrm>
        <a:prstGeom prst="roundRect">
          <a:avLst/>
        </a:prstGeom>
        <a:solidFill>
          <a:srgbClr val="8064A2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116</a:t>
          </a:r>
          <a:r>
            <a:rPr lang="zh-CN" altLang="en-US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个</a:t>
          </a:r>
        </a:p>
      </dsp:txBody>
      <dsp:txXfrm>
        <a:off x="35975" y="1584850"/>
        <a:ext cx="2751412" cy="665006"/>
      </dsp:txXfrm>
    </dsp:sp>
    <dsp:sp modelId="{FC38E806-FAA2-4451-BD87-EC4489BB2195}">
      <dsp:nvSpPr>
        <dsp:cNvPr id="0" name=""/>
        <dsp:cNvSpPr/>
      </dsp:nvSpPr>
      <dsp:spPr>
        <a:xfrm rot="5400000">
          <a:off x="5038234" y="181502"/>
          <a:ext cx="589565" cy="5019310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4318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/>
              <a:ea typeface="微软雅黑"/>
              <a:cs typeface="+mn-cs"/>
            </a:rPr>
            <a:t>本科专业</a:t>
          </a:r>
        </a:p>
      </dsp:txBody>
      <dsp:txXfrm rot="-5400000">
        <a:off x="2823362" y="2425154"/>
        <a:ext cx="4990530" cy="532005"/>
      </dsp:txXfrm>
    </dsp:sp>
    <dsp:sp modelId="{26C74F25-837E-4330-86CF-F0FC4AFB9E12}">
      <dsp:nvSpPr>
        <dsp:cNvPr id="0" name=""/>
        <dsp:cNvSpPr/>
      </dsp:nvSpPr>
      <dsp:spPr>
        <a:xfrm>
          <a:off x="0" y="2322679"/>
          <a:ext cx="2823362" cy="736956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67</a:t>
          </a:r>
          <a:r>
            <a:rPr lang="zh-CN" altLang="en-US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个</a:t>
          </a:r>
        </a:p>
      </dsp:txBody>
      <dsp:txXfrm>
        <a:off x="35975" y="2358654"/>
        <a:ext cx="2751412" cy="665006"/>
      </dsp:txXfrm>
    </dsp:sp>
    <dsp:sp modelId="{979C4D1F-C921-4CB8-ADF6-5E100DD1EB31}">
      <dsp:nvSpPr>
        <dsp:cNvPr id="0" name=""/>
        <dsp:cNvSpPr/>
      </dsp:nvSpPr>
      <dsp:spPr>
        <a:xfrm rot="5400000">
          <a:off x="5038234" y="955307"/>
          <a:ext cx="589565" cy="5019310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4318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/>
              <a:ea typeface="微软雅黑"/>
              <a:cs typeface="+mn-cs"/>
            </a:rPr>
            <a:t>专业学位授予点</a:t>
          </a:r>
        </a:p>
      </dsp:txBody>
      <dsp:txXfrm rot="-5400000">
        <a:off x="2823362" y="3198959"/>
        <a:ext cx="4990530" cy="532005"/>
      </dsp:txXfrm>
    </dsp:sp>
    <dsp:sp modelId="{376AA402-BB74-4D84-BE66-0C2D19C42D97}">
      <dsp:nvSpPr>
        <dsp:cNvPr id="0" name=""/>
        <dsp:cNvSpPr/>
      </dsp:nvSpPr>
      <dsp:spPr>
        <a:xfrm>
          <a:off x="0" y="3096484"/>
          <a:ext cx="2823362" cy="736956"/>
        </a:xfrm>
        <a:prstGeom prst="roundRect">
          <a:avLst/>
        </a:prstGeom>
        <a:solidFill>
          <a:srgbClr val="1F497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13</a:t>
          </a:r>
          <a:r>
            <a:rPr lang="zh-CN" altLang="en-US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个</a:t>
          </a:r>
        </a:p>
      </dsp:txBody>
      <dsp:txXfrm>
        <a:off x="35975" y="3132459"/>
        <a:ext cx="2751412" cy="665006"/>
      </dsp:txXfrm>
    </dsp:sp>
    <dsp:sp modelId="{D7D52C84-29B3-4597-A34B-2A1B8CD992B6}">
      <dsp:nvSpPr>
        <dsp:cNvPr id="0" name=""/>
        <dsp:cNvSpPr/>
      </dsp:nvSpPr>
      <dsp:spPr>
        <a:xfrm rot="5400000">
          <a:off x="5038234" y="1729112"/>
          <a:ext cx="589565" cy="5019310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4318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/>
              <a:ea typeface="微软雅黑"/>
              <a:cs typeface="+mn-cs"/>
            </a:rPr>
            <a:t>工程领域工程硕士</a:t>
          </a:r>
        </a:p>
      </dsp:txBody>
      <dsp:txXfrm rot="-5400000">
        <a:off x="2823362" y="3972764"/>
        <a:ext cx="4990530" cy="532005"/>
      </dsp:txXfrm>
    </dsp:sp>
    <dsp:sp modelId="{345AB5EE-B480-41E0-8EEB-45A3C543EB36}">
      <dsp:nvSpPr>
        <dsp:cNvPr id="0" name=""/>
        <dsp:cNvSpPr/>
      </dsp:nvSpPr>
      <dsp:spPr>
        <a:xfrm>
          <a:off x="0" y="3870289"/>
          <a:ext cx="2823362" cy="736956"/>
        </a:xfrm>
        <a:prstGeom prst="roundRect">
          <a:avLst/>
        </a:prstGeom>
        <a:solidFill>
          <a:srgbClr val="803C78">
            <a:alpha val="90000"/>
          </a:srgbClr>
        </a:solidFill>
        <a:ln w="254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CN" sz="2700" b="1" kern="1200" dirty="0">
              <a:solidFill>
                <a:schemeClr val="bg1"/>
              </a:solidFill>
              <a:latin typeface="微软雅黑"/>
              <a:ea typeface="微软雅黑"/>
              <a:cs typeface="+mn-cs"/>
            </a:rPr>
            <a:t>27</a:t>
          </a:r>
          <a:r>
            <a:rPr lang="zh-CN" altLang="en-US" sz="2700" b="1" kern="1200" dirty="0">
              <a:solidFill>
                <a:schemeClr val="bg1"/>
              </a:solidFill>
              <a:latin typeface="微软雅黑"/>
              <a:ea typeface="微软雅黑"/>
              <a:cs typeface="+mn-cs"/>
            </a:rPr>
            <a:t>个</a:t>
          </a:r>
        </a:p>
      </dsp:txBody>
      <dsp:txXfrm>
        <a:off x="35975" y="3906264"/>
        <a:ext cx="2751412" cy="6650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0EF7D-B1BA-4A81-BFDA-D2CB7978F99E}">
      <dsp:nvSpPr>
        <dsp:cNvPr id="0" name=""/>
        <dsp:cNvSpPr/>
      </dsp:nvSpPr>
      <dsp:spPr>
        <a:xfrm rot="5400000">
          <a:off x="5038234" y="-2139911"/>
          <a:ext cx="589565" cy="5019310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4318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i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/>
              <a:ea typeface="微软雅黑"/>
              <a:cs typeface="+mn-cs"/>
            </a:rPr>
            <a:t>博士后流动站</a:t>
          </a:r>
        </a:p>
      </dsp:txBody>
      <dsp:txXfrm rot="-5400000">
        <a:off x="2823362" y="103741"/>
        <a:ext cx="4990530" cy="532005"/>
      </dsp:txXfrm>
    </dsp:sp>
    <dsp:sp modelId="{48533B7B-57AC-4E6C-97DD-346D68792026}">
      <dsp:nvSpPr>
        <dsp:cNvPr id="0" name=""/>
        <dsp:cNvSpPr/>
      </dsp:nvSpPr>
      <dsp:spPr>
        <a:xfrm>
          <a:off x="0" y="1265"/>
          <a:ext cx="2823362" cy="736956"/>
        </a:xfrm>
        <a:prstGeom prst="roundRect">
          <a:avLst/>
        </a:prstGeom>
        <a:solidFill>
          <a:srgbClr val="8064A2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16</a:t>
          </a:r>
          <a:r>
            <a:rPr lang="zh-CN" altLang="en-US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个</a:t>
          </a:r>
        </a:p>
      </dsp:txBody>
      <dsp:txXfrm>
        <a:off x="35975" y="37240"/>
        <a:ext cx="2751412" cy="665006"/>
      </dsp:txXfrm>
    </dsp:sp>
    <dsp:sp modelId="{5AD0B256-94AD-4E9B-A2A1-3917297BB8F9}">
      <dsp:nvSpPr>
        <dsp:cNvPr id="0" name=""/>
        <dsp:cNvSpPr/>
      </dsp:nvSpPr>
      <dsp:spPr>
        <a:xfrm rot="5400000">
          <a:off x="5038234" y="-1366106"/>
          <a:ext cx="589565" cy="5019310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4318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/>
              <a:ea typeface="微软雅黑"/>
              <a:cs typeface="+mn-cs"/>
            </a:rPr>
            <a:t>博士点</a:t>
          </a:r>
        </a:p>
      </dsp:txBody>
      <dsp:txXfrm rot="-5400000">
        <a:off x="2823362" y="877546"/>
        <a:ext cx="4990530" cy="532005"/>
      </dsp:txXfrm>
    </dsp:sp>
    <dsp:sp modelId="{64327A2A-03ED-42FC-8374-5961B0748E79}">
      <dsp:nvSpPr>
        <dsp:cNvPr id="0" name=""/>
        <dsp:cNvSpPr/>
      </dsp:nvSpPr>
      <dsp:spPr>
        <a:xfrm>
          <a:off x="0" y="775070"/>
          <a:ext cx="2823362" cy="736956"/>
        </a:xfrm>
        <a:prstGeom prst="roundRect">
          <a:avLst/>
        </a:prstGeom>
        <a:solidFill>
          <a:srgbClr val="C0504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49</a:t>
          </a:r>
          <a:r>
            <a:rPr lang="zh-CN" altLang="en-US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个</a:t>
          </a:r>
        </a:p>
      </dsp:txBody>
      <dsp:txXfrm>
        <a:off x="35975" y="811045"/>
        <a:ext cx="2751412" cy="665006"/>
      </dsp:txXfrm>
    </dsp:sp>
    <dsp:sp modelId="{9308BA6B-A441-448F-B55B-9CDD0E788F21}">
      <dsp:nvSpPr>
        <dsp:cNvPr id="0" name=""/>
        <dsp:cNvSpPr/>
      </dsp:nvSpPr>
      <dsp:spPr>
        <a:xfrm rot="5400000">
          <a:off x="5038234" y="-592301"/>
          <a:ext cx="589565" cy="5019310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4318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/>
              <a:ea typeface="微软雅黑"/>
              <a:cs typeface="+mn-cs"/>
            </a:rPr>
            <a:t>硕士点</a:t>
          </a:r>
        </a:p>
      </dsp:txBody>
      <dsp:txXfrm rot="-5400000">
        <a:off x="2823362" y="1651351"/>
        <a:ext cx="4990530" cy="532005"/>
      </dsp:txXfrm>
    </dsp:sp>
    <dsp:sp modelId="{3CE4D580-ED0A-43DD-9C47-E1221B93774C}">
      <dsp:nvSpPr>
        <dsp:cNvPr id="0" name=""/>
        <dsp:cNvSpPr/>
      </dsp:nvSpPr>
      <dsp:spPr>
        <a:xfrm>
          <a:off x="0" y="1548875"/>
          <a:ext cx="2823362" cy="736956"/>
        </a:xfrm>
        <a:prstGeom prst="roundRect">
          <a:avLst/>
        </a:prstGeom>
        <a:solidFill>
          <a:srgbClr val="8064A2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116</a:t>
          </a:r>
          <a:r>
            <a:rPr lang="zh-CN" altLang="en-US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个</a:t>
          </a:r>
        </a:p>
      </dsp:txBody>
      <dsp:txXfrm>
        <a:off x="35975" y="1584850"/>
        <a:ext cx="2751412" cy="665006"/>
      </dsp:txXfrm>
    </dsp:sp>
    <dsp:sp modelId="{FC38E806-FAA2-4451-BD87-EC4489BB2195}">
      <dsp:nvSpPr>
        <dsp:cNvPr id="0" name=""/>
        <dsp:cNvSpPr/>
      </dsp:nvSpPr>
      <dsp:spPr>
        <a:xfrm rot="5400000">
          <a:off x="5038234" y="181502"/>
          <a:ext cx="589565" cy="5019310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4318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/>
              <a:ea typeface="微软雅黑"/>
              <a:cs typeface="+mn-cs"/>
            </a:rPr>
            <a:t>本科专业</a:t>
          </a:r>
        </a:p>
      </dsp:txBody>
      <dsp:txXfrm rot="-5400000">
        <a:off x="2823362" y="2425154"/>
        <a:ext cx="4990530" cy="532005"/>
      </dsp:txXfrm>
    </dsp:sp>
    <dsp:sp modelId="{26C74F25-837E-4330-86CF-F0FC4AFB9E12}">
      <dsp:nvSpPr>
        <dsp:cNvPr id="0" name=""/>
        <dsp:cNvSpPr/>
      </dsp:nvSpPr>
      <dsp:spPr>
        <a:xfrm>
          <a:off x="0" y="2322679"/>
          <a:ext cx="2823362" cy="736956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67</a:t>
          </a:r>
          <a:r>
            <a:rPr lang="zh-CN" altLang="en-US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个</a:t>
          </a:r>
        </a:p>
      </dsp:txBody>
      <dsp:txXfrm>
        <a:off x="35975" y="2358654"/>
        <a:ext cx="2751412" cy="665006"/>
      </dsp:txXfrm>
    </dsp:sp>
    <dsp:sp modelId="{979C4D1F-C921-4CB8-ADF6-5E100DD1EB31}">
      <dsp:nvSpPr>
        <dsp:cNvPr id="0" name=""/>
        <dsp:cNvSpPr/>
      </dsp:nvSpPr>
      <dsp:spPr>
        <a:xfrm rot="5400000">
          <a:off x="5038234" y="955307"/>
          <a:ext cx="589565" cy="5019310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4318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/>
              <a:ea typeface="微软雅黑"/>
              <a:cs typeface="+mn-cs"/>
            </a:rPr>
            <a:t>专业学位授予点</a:t>
          </a:r>
        </a:p>
      </dsp:txBody>
      <dsp:txXfrm rot="-5400000">
        <a:off x="2823362" y="3198959"/>
        <a:ext cx="4990530" cy="532005"/>
      </dsp:txXfrm>
    </dsp:sp>
    <dsp:sp modelId="{376AA402-BB74-4D84-BE66-0C2D19C42D97}">
      <dsp:nvSpPr>
        <dsp:cNvPr id="0" name=""/>
        <dsp:cNvSpPr/>
      </dsp:nvSpPr>
      <dsp:spPr>
        <a:xfrm>
          <a:off x="0" y="3096484"/>
          <a:ext cx="2823362" cy="736956"/>
        </a:xfrm>
        <a:prstGeom prst="roundRect">
          <a:avLst/>
        </a:prstGeom>
        <a:solidFill>
          <a:srgbClr val="1F497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13</a:t>
          </a:r>
          <a:r>
            <a:rPr lang="zh-CN" altLang="en-US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个</a:t>
          </a:r>
        </a:p>
      </dsp:txBody>
      <dsp:txXfrm>
        <a:off x="35975" y="3132459"/>
        <a:ext cx="2751412" cy="665006"/>
      </dsp:txXfrm>
    </dsp:sp>
    <dsp:sp modelId="{D7D52C84-29B3-4597-A34B-2A1B8CD992B6}">
      <dsp:nvSpPr>
        <dsp:cNvPr id="0" name=""/>
        <dsp:cNvSpPr/>
      </dsp:nvSpPr>
      <dsp:spPr>
        <a:xfrm rot="5400000">
          <a:off x="5038234" y="1729112"/>
          <a:ext cx="589565" cy="5019310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4318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/>
              <a:ea typeface="微软雅黑"/>
              <a:cs typeface="+mn-cs"/>
            </a:rPr>
            <a:t>工程领域工程硕士</a:t>
          </a:r>
        </a:p>
      </dsp:txBody>
      <dsp:txXfrm rot="-5400000">
        <a:off x="2823362" y="3972764"/>
        <a:ext cx="4990530" cy="532005"/>
      </dsp:txXfrm>
    </dsp:sp>
    <dsp:sp modelId="{345AB5EE-B480-41E0-8EEB-45A3C543EB36}">
      <dsp:nvSpPr>
        <dsp:cNvPr id="0" name=""/>
        <dsp:cNvSpPr/>
      </dsp:nvSpPr>
      <dsp:spPr>
        <a:xfrm>
          <a:off x="0" y="3870289"/>
          <a:ext cx="2823362" cy="736956"/>
        </a:xfrm>
        <a:prstGeom prst="roundRect">
          <a:avLst/>
        </a:prstGeom>
        <a:solidFill>
          <a:srgbClr val="803C78">
            <a:alpha val="90000"/>
          </a:srgbClr>
        </a:solidFill>
        <a:ln w="254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CN" sz="2700" b="1" kern="1200" dirty="0">
              <a:solidFill>
                <a:schemeClr val="bg1"/>
              </a:solidFill>
              <a:latin typeface="微软雅黑"/>
              <a:ea typeface="微软雅黑"/>
              <a:cs typeface="+mn-cs"/>
            </a:rPr>
            <a:t>27</a:t>
          </a:r>
          <a:r>
            <a:rPr lang="zh-CN" altLang="en-US" sz="2700" b="1" kern="1200" dirty="0">
              <a:solidFill>
                <a:schemeClr val="bg1"/>
              </a:solidFill>
              <a:latin typeface="微软雅黑"/>
              <a:ea typeface="微软雅黑"/>
              <a:cs typeface="+mn-cs"/>
            </a:rPr>
            <a:t>个</a:t>
          </a:r>
        </a:p>
      </dsp:txBody>
      <dsp:txXfrm>
        <a:off x="35975" y="3906264"/>
        <a:ext cx="2751412" cy="6650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0EF7D-B1BA-4A81-BFDA-D2CB7978F99E}">
      <dsp:nvSpPr>
        <dsp:cNvPr id="0" name=""/>
        <dsp:cNvSpPr/>
      </dsp:nvSpPr>
      <dsp:spPr>
        <a:xfrm rot="5400000">
          <a:off x="5038234" y="-2139911"/>
          <a:ext cx="589565" cy="5019310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4318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i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/>
              <a:ea typeface="微软雅黑"/>
              <a:cs typeface="+mn-cs"/>
            </a:rPr>
            <a:t>博士后流动站</a:t>
          </a:r>
        </a:p>
      </dsp:txBody>
      <dsp:txXfrm rot="-5400000">
        <a:off x="2823362" y="103741"/>
        <a:ext cx="4990530" cy="532005"/>
      </dsp:txXfrm>
    </dsp:sp>
    <dsp:sp modelId="{48533B7B-57AC-4E6C-97DD-346D68792026}">
      <dsp:nvSpPr>
        <dsp:cNvPr id="0" name=""/>
        <dsp:cNvSpPr/>
      </dsp:nvSpPr>
      <dsp:spPr>
        <a:xfrm>
          <a:off x="0" y="1265"/>
          <a:ext cx="2823362" cy="736956"/>
        </a:xfrm>
        <a:prstGeom prst="roundRect">
          <a:avLst/>
        </a:prstGeom>
        <a:solidFill>
          <a:srgbClr val="8064A2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16</a:t>
          </a:r>
          <a:r>
            <a:rPr lang="zh-CN" altLang="en-US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个</a:t>
          </a:r>
        </a:p>
      </dsp:txBody>
      <dsp:txXfrm>
        <a:off x="35975" y="37240"/>
        <a:ext cx="2751412" cy="665006"/>
      </dsp:txXfrm>
    </dsp:sp>
    <dsp:sp modelId="{5AD0B256-94AD-4E9B-A2A1-3917297BB8F9}">
      <dsp:nvSpPr>
        <dsp:cNvPr id="0" name=""/>
        <dsp:cNvSpPr/>
      </dsp:nvSpPr>
      <dsp:spPr>
        <a:xfrm rot="5400000">
          <a:off x="5038234" y="-1366106"/>
          <a:ext cx="589565" cy="5019310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4318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/>
              <a:ea typeface="微软雅黑"/>
              <a:cs typeface="+mn-cs"/>
            </a:rPr>
            <a:t>博士点</a:t>
          </a:r>
        </a:p>
      </dsp:txBody>
      <dsp:txXfrm rot="-5400000">
        <a:off x="2823362" y="877546"/>
        <a:ext cx="4990530" cy="532005"/>
      </dsp:txXfrm>
    </dsp:sp>
    <dsp:sp modelId="{64327A2A-03ED-42FC-8374-5961B0748E79}">
      <dsp:nvSpPr>
        <dsp:cNvPr id="0" name=""/>
        <dsp:cNvSpPr/>
      </dsp:nvSpPr>
      <dsp:spPr>
        <a:xfrm>
          <a:off x="0" y="775070"/>
          <a:ext cx="2823362" cy="736956"/>
        </a:xfrm>
        <a:prstGeom prst="roundRect">
          <a:avLst/>
        </a:prstGeom>
        <a:solidFill>
          <a:srgbClr val="C0504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49</a:t>
          </a:r>
          <a:r>
            <a:rPr lang="zh-CN" altLang="en-US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个</a:t>
          </a:r>
        </a:p>
      </dsp:txBody>
      <dsp:txXfrm>
        <a:off x="35975" y="811045"/>
        <a:ext cx="2751412" cy="665006"/>
      </dsp:txXfrm>
    </dsp:sp>
    <dsp:sp modelId="{9308BA6B-A441-448F-B55B-9CDD0E788F21}">
      <dsp:nvSpPr>
        <dsp:cNvPr id="0" name=""/>
        <dsp:cNvSpPr/>
      </dsp:nvSpPr>
      <dsp:spPr>
        <a:xfrm rot="5400000">
          <a:off x="5038234" y="-592301"/>
          <a:ext cx="589565" cy="5019310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4318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/>
              <a:ea typeface="微软雅黑"/>
              <a:cs typeface="+mn-cs"/>
            </a:rPr>
            <a:t>硕士点</a:t>
          </a:r>
        </a:p>
      </dsp:txBody>
      <dsp:txXfrm rot="-5400000">
        <a:off x="2823362" y="1651351"/>
        <a:ext cx="4990530" cy="532005"/>
      </dsp:txXfrm>
    </dsp:sp>
    <dsp:sp modelId="{3CE4D580-ED0A-43DD-9C47-E1221B93774C}">
      <dsp:nvSpPr>
        <dsp:cNvPr id="0" name=""/>
        <dsp:cNvSpPr/>
      </dsp:nvSpPr>
      <dsp:spPr>
        <a:xfrm>
          <a:off x="0" y="1548875"/>
          <a:ext cx="2823362" cy="736956"/>
        </a:xfrm>
        <a:prstGeom prst="roundRect">
          <a:avLst/>
        </a:prstGeom>
        <a:solidFill>
          <a:srgbClr val="8064A2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116</a:t>
          </a:r>
          <a:r>
            <a:rPr lang="zh-CN" altLang="en-US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个</a:t>
          </a:r>
        </a:p>
      </dsp:txBody>
      <dsp:txXfrm>
        <a:off x="35975" y="1584850"/>
        <a:ext cx="2751412" cy="665006"/>
      </dsp:txXfrm>
    </dsp:sp>
    <dsp:sp modelId="{FC38E806-FAA2-4451-BD87-EC4489BB2195}">
      <dsp:nvSpPr>
        <dsp:cNvPr id="0" name=""/>
        <dsp:cNvSpPr/>
      </dsp:nvSpPr>
      <dsp:spPr>
        <a:xfrm rot="5400000">
          <a:off x="5038234" y="181502"/>
          <a:ext cx="589565" cy="5019310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4318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/>
              <a:ea typeface="微软雅黑"/>
              <a:cs typeface="+mn-cs"/>
            </a:rPr>
            <a:t>本科专业</a:t>
          </a:r>
        </a:p>
      </dsp:txBody>
      <dsp:txXfrm rot="-5400000">
        <a:off x="2823362" y="2425154"/>
        <a:ext cx="4990530" cy="532005"/>
      </dsp:txXfrm>
    </dsp:sp>
    <dsp:sp modelId="{26C74F25-837E-4330-86CF-F0FC4AFB9E12}">
      <dsp:nvSpPr>
        <dsp:cNvPr id="0" name=""/>
        <dsp:cNvSpPr/>
      </dsp:nvSpPr>
      <dsp:spPr>
        <a:xfrm>
          <a:off x="0" y="2322679"/>
          <a:ext cx="2823362" cy="736956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67</a:t>
          </a:r>
          <a:r>
            <a:rPr lang="zh-CN" altLang="en-US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个</a:t>
          </a:r>
        </a:p>
      </dsp:txBody>
      <dsp:txXfrm>
        <a:off x="35975" y="2358654"/>
        <a:ext cx="2751412" cy="665006"/>
      </dsp:txXfrm>
    </dsp:sp>
    <dsp:sp modelId="{979C4D1F-C921-4CB8-ADF6-5E100DD1EB31}">
      <dsp:nvSpPr>
        <dsp:cNvPr id="0" name=""/>
        <dsp:cNvSpPr/>
      </dsp:nvSpPr>
      <dsp:spPr>
        <a:xfrm rot="5400000">
          <a:off x="5038234" y="955307"/>
          <a:ext cx="589565" cy="5019310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4318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/>
              <a:ea typeface="微软雅黑"/>
              <a:cs typeface="+mn-cs"/>
            </a:rPr>
            <a:t>专业学位授予点</a:t>
          </a:r>
        </a:p>
      </dsp:txBody>
      <dsp:txXfrm rot="-5400000">
        <a:off x="2823362" y="3198959"/>
        <a:ext cx="4990530" cy="532005"/>
      </dsp:txXfrm>
    </dsp:sp>
    <dsp:sp modelId="{376AA402-BB74-4D84-BE66-0C2D19C42D97}">
      <dsp:nvSpPr>
        <dsp:cNvPr id="0" name=""/>
        <dsp:cNvSpPr/>
      </dsp:nvSpPr>
      <dsp:spPr>
        <a:xfrm>
          <a:off x="0" y="3096484"/>
          <a:ext cx="2823362" cy="736956"/>
        </a:xfrm>
        <a:prstGeom prst="roundRect">
          <a:avLst/>
        </a:prstGeom>
        <a:solidFill>
          <a:srgbClr val="1F497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13</a:t>
          </a:r>
          <a:r>
            <a:rPr lang="zh-CN" altLang="en-US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个</a:t>
          </a:r>
        </a:p>
      </dsp:txBody>
      <dsp:txXfrm>
        <a:off x="35975" y="3132459"/>
        <a:ext cx="2751412" cy="665006"/>
      </dsp:txXfrm>
    </dsp:sp>
    <dsp:sp modelId="{D7D52C84-29B3-4597-A34B-2A1B8CD992B6}">
      <dsp:nvSpPr>
        <dsp:cNvPr id="0" name=""/>
        <dsp:cNvSpPr/>
      </dsp:nvSpPr>
      <dsp:spPr>
        <a:xfrm rot="5400000">
          <a:off x="5038234" y="1729112"/>
          <a:ext cx="589565" cy="5019310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4318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/>
              <a:ea typeface="微软雅黑"/>
              <a:cs typeface="+mn-cs"/>
            </a:rPr>
            <a:t>工程领域工程硕士</a:t>
          </a:r>
        </a:p>
      </dsp:txBody>
      <dsp:txXfrm rot="-5400000">
        <a:off x="2823362" y="3972764"/>
        <a:ext cx="4990530" cy="532005"/>
      </dsp:txXfrm>
    </dsp:sp>
    <dsp:sp modelId="{345AB5EE-B480-41E0-8EEB-45A3C543EB36}">
      <dsp:nvSpPr>
        <dsp:cNvPr id="0" name=""/>
        <dsp:cNvSpPr/>
      </dsp:nvSpPr>
      <dsp:spPr>
        <a:xfrm>
          <a:off x="0" y="3870289"/>
          <a:ext cx="2823362" cy="736956"/>
        </a:xfrm>
        <a:prstGeom prst="roundRect">
          <a:avLst/>
        </a:prstGeom>
        <a:solidFill>
          <a:srgbClr val="803C78">
            <a:alpha val="90000"/>
          </a:srgbClr>
        </a:solidFill>
        <a:ln w="254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CN" sz="2700" b="1" kern="1200" dirty="0">
              <a:solidFill>
                <a:schemeClr val="bg1"/>
              </a:solidFill>
              <a:latin typeface="微软雅黑"/>
              <a:ea typeface="微软雅黑"/>
              <a:cs typeface="+mn-cs"/>
            </a:rPr>
            <a:t>27</a:t>
          </a:r>
          <a:r>
            <a:rPr lang="zh-CN" altLang="en-US" sz="2700" b="1" kern="1200" dirty="0">
              <a:solidFill>
                <a:schemeClr val="bg1"/>
              </a:solidFill>
              <a:latin typeface="微软雅黑"/>
              <a:ea typeface="微软雅黑"/>
              <a:cs typeface="+mn-cs"/>
            </a:rPr>
            <a:t>个</a:t>
          </a:r>
        </a:p>
      </dsp:txBody>
      <dsp:txXfrm>
        <a:off x="35975" y="3906264"/>
        <a:ext cx="2751412" cy="6650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0EF7D-B1BA-4A81-BFDA-D2CB7978F99E}">
      <dsp:nvSpPr>
        <dsp:cNvPr id="0" name=""/>
        <dsp:cNvSpPr/>
      </dsp:nvSpPr>
      <dsp:spPr>
        <a:xfrm rot="5400000">
          <a:off x="5038234" y="-2139911"/>
          <a:ext cx="589565" cy="5019310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4318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i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/>
              <a:ea typeface="微软雅黑"/>
              <a:cs typeface="+mn-cs"/>
            </a:rPr>
            <a:t>博士后流动站</a:t>
          </a:r>
        </a:p>
      </dsp:txBody>
      <dsp:txXfrm rot="-5400000">
        <a:off x="2823362" y="103741"/>
        <a:ext cx="4990530" cy="532005"/>
      </dsp:txXfrm>
    </dsp:sp>
    <dsp:sp modelId="{48533B7B-57AC-4E6C-97DD-346D68792026}">
      <dsp:nvSpPr>
        <dsp:cNvPr id="0" name=""/>
        <dsp:cNvSpPr/>
      </dsp:nvSpPr>
      <dsp:spPr>
        <a:xfrm>
          <a:off x="0" y="1265"/>
          <a:ext cx="2823362" cy="736956"/>
        </a:xfrm>
        <a:prstGeom prst="roundRect">
          <a:avLst/>
        </a:prstGeom>
        <a:solidFill>
          <a:srgbClr val="8064A2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16</a:t>
          </a:r>
          <a:r>
            <a:rPr lang="zh-CN" altLang="en-US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个</a:t>
          </a:r>
        </a:p>
      </dsp:txBody>
      <dsp:txXfrm>
        <a:off x="35975" y="37240"/>
        <a:ext cx="2751412" cy="665006"/>
      </dsp:txXfrm>
    </dsp:sp>
    <dsp:sp modelId="{5AD0B256-94AD-4E9B-A2A1-3917297BB8F9}">
      <dsp:nvSpPr>
        <dsp:cNvPr id="0" name=""/>
        <dsp:cNvSpPr/>
      </dsp:nvSpPr>
      <dsp:spPr>
        <a:xfrm rot="5400000">
          <a:off x="5038234" y="-1366106"/>
          <a:ext cx="589565" cy="5019310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4318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/>
              <a:ea typeface="微软雅黑"/>
              <a:cs typeface="+mn-cs"/>
            </a:rPr>
            <a:t>博士点</a:t>
          </a:r>
        </a:p>
      </dsp:txBody>
      <dsp:txXfrm rot="-5400000">
        <a:off x="2823362" y="877546"/>
        <a:ext cx="4990530" cy="532005"/>
      </dsp:txXfrm>
    </dsp:sp>
    <dsp:sp modelId="{64327A2A-03ED-42FC-8374-5961B0748E79}">
      <dsp:nvSpPr>
        <dsp:cNvPr id="0" name=""/>
        <dsp:cNvSpPr/>
      </dsp:nvSpPr>
      <dsp:spPr>
        <a:xfrm>
          <a:off x="0" y="775070"/>
          <a:ext cx="2823362" cy="736956"/>
        </a:xfrm>
        <a:prstGeom prst="roundRect">
          <a:avLst/>
        </a:prstGeom>
        <a:solidFill>
          <a:srgbClr val="C0504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49</a:t>
          </a:r>
          <a:r>
            <a:rPr lang="zh-CN" altLang="en-US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个</a:t>
          </a:r>
        </a:p>
      </dsp:txBody>
      <dsp:txXfrm>
        <a:off x="35975" y="811045"/>
        <a:ext cx="2751412" cy="665006"/>
      </dsp:txXfrm>
    </dsp:sp>
    <dsp:sp modelId="{9308BA6B-A441-448F-B55B-9CDD0E788F21}">
      <dsp:nvSpPr>
        <dsp:cNvPr id="0" name=""/>
        <dsp:cNvSpPr/>
      </dsp:nvSpPr>
      <dsp:spPr>
        <a:xfrm rot="5400000">
          <a:off x="5038234" y="-592301"/>
          <a:ext cx="589565" cy="5019310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4318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/>
              <a:ea typeface="微软雅黑"/>
              <a:cs typeface="+mn-cs"/>
            </a:rPr>
            <a:t>硕士点</a:t>
          </a:r>
        </a:p>
      </dsp:txBody>
      <dsp:txXfrm rot="-5400000">
        <a:off x="2823362" y="1651351"/>
        <a:ext cx="4990530" cy="532005"/>
      </dsp:txXfrm>
    </dsp:sp>
    <dsp:sp modelId="{3CE4D580-ED0A-43DD-9C47-E1221B93774C}">
      <dsp:nvSpPr>
        <dsp:cNvPr id="0" name=""/>
        <dsp:cNvSpPr/>
      </dsp:nvSpPr>
      <dsp:spPr>
        <a:xfrm>
          <a:off x="0" y="1548875"/>
          <a:ext cx="2823362" cy="736956"/>
        </a:xfrm>
        <a:prstGeom prst="roundRect">
          <a:avLst/>
        </a:prstGeom>
        <a:solidFill>
          <a:srgbClr val="8064A2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116</a:t>
          </a:r>
          <a:r>
            <a:rPr lang="zh-CN" altLang="en-US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个</a:t>
          </a:r>
        </a:p>
      </dsp:txBody>
      <dsp:txXfrm>
        <a:off x="35975" y="1584850"/>
        <a:ext cx="2751412" cy="665006"/>
      </dsp:txXfrm>
    </dsp:sp>
    <dsp:sp modelId="{FC38E806-FAA2-4451-BD87-EC4489BB2195}">
      <dsp:nvSpPr>
        <dsp:cNvPr id="0" name=""/>
        <dsp:cNvSpPr/>
      </dsp:nvSpPr>
      <dsp:spPr>
        <a:xfrm rot="5400000">
          <a:off x="5038234" y="181502"/>
          <a:ext cx="589565" cy="5019310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4318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/>
              <a:ea typeface="微软雅黑"/>
              <a:cs typeface="+mn-cs"/>
            </a:rPr>
            <a:t>本科专业</a:t>
          </a:r>
        </a:p>
      </dsp:txBody>
      <dsp:txXfrm rot="-5400000">
        <a:off x="2823362" y="2425154"/>
        <a:ext cx="4990530" cy="532005"/>
      </dsp:txXfrm>
    </dsp:sp>
    <dsp:sp modelId="{26C74F25-837E-4330-86CF-F0FC4AFB9E12}">
      <dsp:nvSpPr>
        <dsp:cNvPr id="0" name=""/>
        <dsp:cNvSpPr/>
      </dsp:nvSpPr>
      <dsp:spPr>
        <a:xfrm>
          <a:off x="0" y="2322679"/>
          <a:ext cx="2823362" cy="736956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67</a:t>
          </a:r>
          <a:r>
            <a:rPr lang="zh-CN" altLang="en-US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个</a:t>
          </a:r>
        </a:p>
      </dsp:txBody>
      <dsp:txXfrm>
        <a:off x="35975" y="2358654"/>
        <a:ext cx="2751412" cy="665006"/>
      </dsp:txXfrm>
    </dsp:sp>
    <dsp:sp modelId="{979C4D1F-C921-4CB8-ADF6-5E100DD1EB31}">
      <dsp:nvSpPr>
        <dsp:cNvPr id="0" name=""/>
        <dsp:cNvSpPr/>
      </dsp:nvSpPr>
      <dsp:spPr>
        <a:xfrm rot="5400000">
          <a:off x="5038234" y="955307"/>
          <a:ext cx="589565" cy="5019310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4318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/>
              <a:ea typeface="微软雅黑"/>
              <a:cs typeface="+mn-cs"/>
            </a:rPr>
            <a:t>专业学位授予点</a:t>
          </a:r>
        </a:p>
      </dsp:txBody>
      <dsp:txXfrm rot="-5400000">
        <a:off x="2823362" y="3198959"/>
        <a:ext cx="4990530" cy="532005"/>
      </dsp:txXfrm>
    </dsp:sp>
    <dsp:sp modelId="{376AA402-BB74-4D84-BE66-0C2D19C42D97}">
      <dsp:nvSpPr>
        <dsp:cNvPr id="0" name=""/>
        <dsp:cNvSpPr/>
      </dsp:nvSpPr>
      <dsp:spPr>
        <a:xfrm>
          <a:off x="0" y="3096484"/>
          <a:ext cx="2823362" cy="736956"/>
        </a:xfrm>
        <a:prstGeom prst="roundRect">
          <a:avLst/>
        </a:prstGeom>
        <a:solidFill>
          <a:srgbClr val="1F497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13</a:t>
          </a:r>
          <a:r>
            <a:rPr lang="zh-CN" altLang="en-US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个</a:t>
          </a:r>
        </a:p>
      </dsp:txBody>
      <dsp:txXfrm>
        <a:off x="35975" y="3132459"/>
        <a:ext cx="2751412" cy="665006"/>
      </dsp:txXfrm>
    </dsp:sp>
    <dsp:sp modelId="{D7D52C84-29B3-4597-A34B-2A1B8CD992B6}">
      <dsp:nvSpPr>
        <dsp:cNvPr id="0" name=""/>
        <dsp:cNvSpPr/>
      </dsp:nvSpPr>
      <dsp:spPr>
        <a:xfrm rot="5400000">
          <a:off x="5038234" y="1729112"/>
          <a:ext cx="589565" cy="5019310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4318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/>
              <a:ea typeface="微软雅黑"/>
              <a:cs typeface="+mn-cs"/>
            </a:rPr>
            <a:t>工程领域工程硕士</a:t>
          </a:r>
        </a:p>
      </dsp:txBody>
      <dsp:txXfrm rot="-5400000">
        <a:off x="2823362" y="3972764"/>
        <a:ext cx="4990530" cy="532005"/>
      </dsp:txXfrm>
    </dsp:sp>
    <dsp:sp modelId="{345AB5EE-B480-41E0-8EEB-45A3C543EB36}">
      <dsp:nvSpPr>
        <dsp:cNvPr id="0" name=""/>
        <dsp:cNvSpPr/>
      </dsp:nvSpPr>
      <dsp:spPr>
        <a:xfrm>
          <a:off x="0" y="3870289"/>
          <a:ext cx="2823362" cy="736956"/>
        </a:xfrm>
        <a:prstGeom prst="roundRect">
          <a:avLst/>
        </a:prstGeom>
        <a:solidFill>
          <a:srgbClr val="803C78">
            <a:alpha val="90000"/>
          </a:srgbClr>
        </a:solidFill>
        <a:ln w="254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CN" sz="2700" b="1" kern="1200" dirty="0">
              <a:solidFill>
                <a:schemeClr val="bg1"/>
              </a:solidFill>
              <a:latin typeface="微软雅黑"/>
              <a:ea typeface="微软雅黑"/>
              <a:cs typeface="+mn-cs"/>
            </a:rPr>
            <a:t>27</a:t>
          </a:r>
          <a:r>
            <a:rPr lang="zh-CN" altLang="en-US" sz="2700" b="1" kern="1200" dirty="0">
              <a:solidFill>
                <a:schemeClr val="bg1"/>
              </a:solidFill>
              <a:latin typeface="微软雅黑"/>
              <a:ea typeface="微软雅黑"/>
              <a:cs typeface="+mn-cs"/>
            </a:rPr>
            <a:t>个</a:t>
          </a:r>
        </a:p>
      </dsp:txBody>
      <dsp:txXfrm>
        <a:off x="35975" y="3906264"/>
        <a:ext cx="2751412" cy="6650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0EF7D-B1BA-4A81-BFDA-D2CB7978F99E}">
      <dsp:nvSpPr>
        <dsp:cNvPr id="0" name=""/>
        <dsp:cNvSpPr/>
      </dsp:nvSpPr>
      <dsp:spPr>
        <a:xfrm rot="5400000">
          <a:off x="5038234" y="-2139911"/>
          <a:ext cx="589565" cy="5019310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4318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i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/>
              <a:ea typeface="微软雅黑"/>
              <a:cs typeface="+mn-cs"/>
            </a:rPr>
            <a:t>博士后流动站</a:t>
          </a:r>
        </a:p>
      </dsp:txBody>
      <dsp:txXfrm rot="-5400000">
        <a:off x="2823362" y="103741"/>
        <a:ext cx="4990530" cy="532005"/>
      </dsp:txXfrm>
    </dsp:sp>
    <dsp:sp modelId="{48533B7B-57AC-4E6C-97DD-346D68792026}">
      <dsp:nvSpPr>
        <dsp:cNvPr id="0" name=""/>
        <dsp:cNvSpPr/>
      </dsp:nvSpPr>
      <dsp:spPr>
        <a:xfrm>
          <a:off x="0" y="1265"/>
          <a:ext cx="2823362" cy="736956"/>
        </a:xfrm>
        <a:prstGeom prst="roundRect">
          <a:avLst/>
        </a:prstGeom>
        <a:solidFill>
          <a:srgbClr val="8064A2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16</a:t>
          </a:r>
          <a:r>
            <a:rPr lang="zh-CN" altLang="en-US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个</a:t>
          </a:r>
        </a:p>
      </dsp:txBody>
      <dsp:txXfrm>
        <a:off x="35975" y="37240"/>
        <a:ext cx="2751412" cy="665006"/>
      </dsp:txXfrm>
    </dsp:sp>
    <dsp:sp modelId="{5AD0B256-94AD-4E9B-A2A1-3917297BB8F9}">
      <dsp:nvSpPr>
        <dsp:cNvPr id="0" name=""/>
        <dsp:cNvSpPr/>
      </dsp:nvSpPr>
      <dsp:spPr>
        <a:xfrm rot="5400000">
          <a:off x="5038234" y="-1366106"/>
          <a:ext cx="589565" cy="5019310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4318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/>
              <a:ea typeface="微软雅黑"/>
              <a:cs typeface="+mn-cs"/>
            </a:rPr>
            <a:t>博士点</a:t>
          </a:r>
        </a:p>
      </dsp:txBody>
      <dsp:txXfrm rot="-5400000">
        <a:off x="2823362" y="877546"/>
        <a:ext cx="4990530" cy="532005"/>
      </dsp:txXfrm>
    </dsp:sp>
    <dsp:sp modelId="{64327A2A-03ED-42FC-8374-5961B0748E79}">
      <dsp:nvSpPr>
        <dsp:cNvPr id="0" name=""/>
        <dsp:cNvSpPr/>
      </dsp:nvSpPr>
      <dsp:spPr>
        <a:xfrm>
          <a:off x="0" y="775070"/>
          <a:ext cx="2823362" cy="736956"/>
        </a:xfrm>
        <a:prstGeom prst="roundRect">
          <a:avLst/>
        </a:prstGeom>
        <a:solidFill>
          <a:srgbClr val="C0504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49</a:t>
          </a:r>
          <a:r>
            <a:rPr lang="zh-CN" altLang="en-US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个</a:t>
          </a:r>
        </a:p>
      </dsp:txBody>
      <dsp:txXfrm>
        <a:off x="35975" y="811045"/>
        <a:ext cx="2751412" cy="665006"/>
      </dsp:txXfrm>
    </dsp:sp>
    <dsp:sp modelId="{9308BA6B-A441-448F-B55B-9CDD0E788F21}">
      <dsp:nvSpPr>
        <dsp:cNvPr id="0" name=""/>
        <dsp:cNvSpPr/>
      </dsp:nvSpPr>
      <dsp:spPr>
        <a:xfrm rot="5400000">
          <a:off x="5038234" y="-592301"/>
          <a:ext cx="589565" cy="5019310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4318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/>
              <a:ea typeface="微软雅黑"/>
              <a:cs typeface="+mn-cs"/>
            </a:rPr>
            <a:t>硕士点</a:t>
          </a:r>
        </a:p>
      </dsp:txBody>
      <dsp:txXfrm rot="-5400000">
        <a:off x="2823362" y="1651351"/>
        <a:ext cx="4990530" cy="532005"/>
      </dsp:txXfrm>
    </dsp:sp>
    <dsp:sp modelId="{3CE4D580-ED0A-43DD-9C47-E1221B93774C}">
      <dsp:nvSpPr>
        <dsp:cNvPr id="0" name=""/>
        <dsp:cNvSpPr/>
      </dsp:nvSpPr>
      <dsp:spPr>
        <a:xfrm>
          <a:off x="0" y="1548875"/>
          <a:ext cx="2823362" cy="736956"/>
        </a:xfrm>
        <a:prstGeom prst="roundRect">
          <a:avLst/>
        </a:prstGeom>
        <a:solidFill>
          <a:srgbClr val="8064A2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116</a:t>
          </a:r>
          <a:r>
            <a:rPr lang="zh-CN" altLang="en-US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个</a:t>
          </a:r>
        </a:p>
      </dsp:txBody>
      <dsp:txXfrm>
        <a:off x="35975" y="1584850"/>
        <a:ext cx="2751412" cy="665006"/>
      </dsp:txXfrm>
    </dsp:sp>
    <dsp:sp modelId="{FC38E806-FAA2-4451-BD87-EC4489BB2195}">
      <dsp:nvSpPr>
        <dsp:cNvPr id="0" name=""/>
        <dsp:cNvSpPr/>
      </dsp:nvSpPr>
      <dsp:spPr>
        <a:xfrm rot="5400000">
          <a:off x="5038234" y="181502"/>
          <a:ext cx="589565" cy="5019310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4318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/>
              <a:ea typeface="微软雅黑"/>
              <a:cs typeface="+mn-cs"/>
            </a:rPr>
            <a:t>本科专业</a:t>
          </a:r>
        </a:p>
      </dsp:txBody>
      <dsp:txXfrm rot="-5400000">
        <a:off x="2823362" y="2425154"/>
        <a:ext cx="4990530" cy="532005"/>
      </dsp:txXfrm>
    </dsp:sp>
    <dsp:sp modelId="{26C74F25-837E-4330-86CF-F0FC4AFB9E12}">
      <dsp:nvSpPr>
        <dsp:cNvPr id="0" name=""/>
        <dsp:cNvSpPr/>
      </dsp:nvSpPr>
      <dsp:spPr>
        <a:xfrm>
          <a:off x="0" y="2322679"/>
          <a:ext cx="2823362" cy="736956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67</a:t>
          </a:r>
          <a:r>
            <a:rPr lang="zh-CN" altLang="en-US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个</a:t>
          </a:r>
        </a:p>
      </dsp:txBody>
      <dsp:txXfrm>
        <a:off x="35975" y="2358654"/>
        <a:ext cx="2751412" cy="665006"/>
      </dsp:txXfrm>
    </dsp:sp>
    <dsp:sp modelId="{979C4D1F-C921-4CB8-ADF6-5E100DD1EB31}">
      <dsp:nvSpPr>
        <dsp:cNvPr id="0" name=""/>
        <dsp:cNvSpPr/>
      </dsp:nvSpPr>
      <dsp:spPr>
        <a:xfrm rot="5400000">
          <a:off x="5038234" y="955307"/>
          <a:ext cx="589565" cy="5019310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4318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/>
              <a:ea typeface="微软雅黑"/>
              <a:cs typeface="+mn-cs"/>
            </a:rPr>
            <a:t>专业学位授予点</a:t>
          </a:r>
        </a:p>
      </dsp:txBody>
      <dsp:txXfrm rot="-5400000">
        <a:off x="2823362" y="3198959"/>
        <a:ext cx="4990530" cy="532005"/>
      </dsp:txXfrm>
    </dsp:sp>
    <dsp:sp modelId="{376AA402-BB74-4D84-BE66-0C2D19C42D97}">
      <dsp:nvSpPr>
        <dsp:cNvPr id="0" name=""/>
        <dsp:cNvSpPr/>
      </dsp:nvSpPr>
      <dsp:spPr>
        <a:xfrm>
          <a:off x="0" y="3096484"/>
          <a:ext cx="2823362" cy="736956"/>
        </a:xfrm>
        <a:prstGeom prst="roundRect">
          <a:avLst/>
        </a:prstGeom>
        <a:solidFill>
          <a:srgbClr val="1F497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13</a:t>
          </a:r>
          <a:r>
            <a:rPr lang="zh-CN" altLang="en-US" sz="27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个</a:t>
          </a:r>
        </a:p>
      </dsp:txBody>
      <dsp:txXfrm>
        <a:off x="35975" y="3132459"/>
        <a:ext cx="2751412" cy="665006"/>
      </dsp:txXfrm>
    </dsp:sp>
    <dsp:sp modelId="{D7D52C84-29B3-4597-A34B-2A1B8CD992B6}">
      <dsp:nvSpPr>
        <dsp:cNvPr id="0" name=""/>
        <dsp:cNvSpPr/>
      </dsp:nvSpPr>
      <dsp:spPr>
        <a:xfrm rot="5400000">
          <a:off x="5038234" y="1729112"/>
          <a:ext cx="589565" cy="5019310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4318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软雅黑"/>
              <a:ea typeface="微软雅黑"/>
              <a:cs typeface="+mn-cs"/>
            </a:rPr>
            <a:t>工程领域工程硕士</a:t>
          </a:r>
        </a:p>
      </dsp:txBody>
      <dsp:txXfrm rot="-5400000">
        <a:off x="2823362" y="3972764"/>
        <a:ext cx="4990530" cy="532005"/>
      </dsp:txXfrm>
    </dsp:sp>
    <dsp:sp modelId="{345AB5EE-B480-41E0-8EEB-45A3C543EB36}">
      <dsp:nvSpPr>
        <dsp:cNvPr id="0" name=""/>
        <dsp:cNvSpPr/>
      </dsp:nvSpPr>
      <dsp:spPr>
        <a:xfrm>
          <a:off x="0" y="3870289"/>
          <a:ext cx="2823362" cy="736956"/>
        </a:xfrm>
        <a:prstGeom prst="roundRect">
          <a:avLst/>
        </a:prstGeom>
        <a:solidFill>
          <a:srgbClr val="803C78">
            <a:alpha val="90000"/>
          </a:srgbClr>
        </a:solidFill>
        <a:ln w="254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CN" sz="2700" b="1" kern="1200" dirty="0">
              <a:solidFill>
                <a:schemeClr val="bg1"/>
              </a:solidFill>
              <a:latin typeface="微软雅黑"/>
              <a:ea typeface="微软雅黑"/>
              <a:cs typeface="+mn-cs"/>
            </a:rPr>
            <a:t>27</a:t>
          </a:r>
          <a:r>
            <a:rPr lang="zh-CN" altLang="en-US" sz="2700" b="1" kern="1200" dirty="0">
              <a:solidFill>
                <a:schemeClr val="bg1"/>
              </a:solidFill>
              <a:latin typeface="微软雅黑"/>
              <a:ea typeface="微软雅黑"/>
              <a:cs typeface="+mn-cs"/>
            </a:rPr>
            <a:t>个</a:t>
          </a:r>
        </a:p>
      </dsp:txBody>
      <dsp:txXfrm>
        <a:off x="35975" y="3906264"/>
        <a:ext cx="2751412" cy="665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9238A-9B47-594C-AFA9-7DB39304247F}" type="datetimeFigureOut">
              <a:rPr kumimoji="1" lang="zh-CN" altLang="en-US" smtClean="0"/>
              <a:t>2021/10/20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28A67-5176-964C-BF56-1C26AE60DA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017B752-4902-42C9-AE5A-1202AF5CCC8D}" type="slidenum">
              <a:rPr lang="zh-CN" altLang="en-US" smtClean="0"/>
              <a:t>1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A8D875-3837-475A-959F-E4C74888D91E}" type="slidenum">
              <a:rPr lang="zh-CN" alt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423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A8D875-3837-475A-959F-E4C74888D91E}" type="slidenum">
              <a:rPr lang="zh-CN" alt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763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A8D875-3837-475A-959F-E4C74888D91E}" type="slidenum">
              <a:rPr lang="zh-CN" alt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724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A8D875-3837-475A-959F-E4C74888D91E}" type="slidenum">
              <a:rPr lang="zh-CN" alt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08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A8D875-3837-475A-959F-E4C74888D91E}" type="slidenum">
              <a:rPr lang="zh-CN" alt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03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A8D875-3837-475A-959F-E4C74888D91E}" type="slidenum">
              <a:rPr lang="zh-CN" alt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108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A8D875-3837-475A-959F-E4C74888D91E}" type="slidenum">
              <a:rPr lang="zh-CN" alt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558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017B752-4902-42C9-AE5A-1202AF5CCC8D}" type="slidenum">
              <a:rPr lang="zh-CN" altLang="en-US" smtClean="0"/>
              <a:t>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94287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C1D8-E184-44EC-804B-9F4A031CCD86}" type="datetime1">
              <a:rPr kumimoji="1" lang="zh-CN" altLang="en-US" smtClean="0"/>
              <a:t>2021/10/20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DE8A-3578-604D-AA16-7B8F3CD5A2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635F-1903-4C6B-BA77-4F3EAA9E14AB}" type="datetime1">
              <a:rPr kumimoji="1" lang="zh-CN" altLang="en-US" smtClean="0"/>
              <a:t>2021/10/20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DE8A-3578-604D-AA16-7B8F3CD5A2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6D72-0F63-4AD6-8F2D-910C046FF654}" type="datetime1">
              <a:rPr kumimoji="1" lang="zh-CN" altLang="en-US" smtClean="0"/>
              <a:t>2021/10/20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DE8A-3578-604D-AA16-7B8F3CD5A2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A046-A4CF-412A-8577-4DB837256EDB}" type="datetime1">
              <a:rPr kumimoji="1" lang="zh-CN" altLang="en-US" smtClean="0"/>
              <a:t>2021/10/20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DE8A-3578-604D-AA16-7B8F3CD5A2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B615-E1C1-4BC1-BA6C-9E28FEB191CD}" type="datetime1">
              <a:rPr kumimoji="1" lang="zh-CN" altLang="en-US" smtClean="0"/>
              <a:t>2021/10/20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DE8A-3578-604D-AA16-7B8F3CD5A2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27803-CDA0-47CB-8545-35C0A9BE6BC7}" type="datetime1">
              <a:rPr kumimoji="1" lang="zh-CN" altLang="en-US" smtClean="0"/>
              <a:t>2021/10/20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DE8A-3578-604D-AA16-7B8F3CD5A2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D485-E578-43EE-814C-6758CC5D43D7}" type="datetime1">
              <a:rPr kumimoji="1" lang="zh-CN" altLang="en-US" smtClean="0"/>
              <a:t>2021/10/20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DE8A-3578-604D-AA16-7B8F3CD5A2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AD13-4666-481E-BFA2-C651630D88A6}" type="datetime1">
              <a:rPr kumimoji="1" lang="zh-CN" altLang="en-US" smtClean="0"/>
              <a:t>2021/10/20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DE8A-3578-604D-AA16-7B8F3CD5A2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E523-D7DB-4BA3-9B08-8F02244D1784}" type="datetime1">
              <a:rPr kumimoji="1" lang="zh-CN" altLang="en-US" smtClean="0"/>
              <a:t>2021/10/20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DE8A-3578-604D-AA16-7B8F3CD5A2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C382-01D8-4BB9-BC8D-B3DA931D05FD}" type="datetime1">
              <a:rPr kumimoji="1" lang="zh-CN" altLang="en-US" smtClean="0"/>
              <a:t>2021/10/20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DE8A-3578-604D-AA16-7B8F3CD5A2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E080-1615-4028-961D-4DF0D69A7C64}" type="datetime1">
              <a:rPr kumimoji="1" lang="zh-CN" altLang="en-US" smtClean="0"/>
              <a:t>2021/10/20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DE8A-3578-604D-AA16-7B8F3CD5A2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466B0-5024-491B-8744-BD4E24C72873}" type="datetime1">
              <a:rPr kumimoji="1" lang="zh-CN" altLang="en-US" smtClean="0"/>
              <a:t>2021/10/20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4DE8A-3578-604D-AA16-7B8F3CD5A2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1.emf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9.emf"/><Relationship Id="rId5" Type="http://schemas.openxmlformats.org/officeDocument/2006/relationships/diagramData" Target="../diagrams/data1.xml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diagramDrawing" Target="../diagrams/drawing1.xml"/><Relationship Id="rId1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11.emf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9.emf"/><Relationship Id="rId5" Type="http://schemas.openxmlformats.org/officeDocument/2006/relationships/diagramData" Target="../diagrams/data2.xml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diagramDrawing" Target="../diagrams/drawing2.xml"/><Relationship Id="rId1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11.emf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9.emf"/><Relationship Id="rId5" Type="http://schemas.openxmlformats.org/officeDocument/2006/relationships/diagramData" Target="../diagrams/data3.xm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diagramDrawing" Target="../diagrams/drawing3.xml"/><Relationship Id="rId1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image" Target="../media/image11.emf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4.xml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9.emf"/><Relationship Id="rId5" Type="http://schemas.openxmlformats.org/officeDocument/2006/relationships/diagramData" Target="../diagrams/data4.xml"/><Relationship Id="rId15" Type="http://schemas.openxmlformats.org/officeDocument/2006/relationships/image" Target="../media/image14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diagramDrawing" Target="../diagrams/drawing4.xml"/><Relationship Id="rId1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image" Target="../media/image11.emf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5.xml"/><Relationship Id="rId12" Type="http://schemas.openxmlformats.org/officeDocument/2006/relationships/image" Target="../media/image10.emf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9.emf"/><Relationship Id="rId5" Type="http://schemas.openxmlformats.org/officeDocument/2006/relationships/diagramData" Target="../diagrams/data5.xml"/><Relationship Id="rId15" Type="http://schemas.openxmlformats.org/officeDocument/2006/relationships/image" Target="../media/image16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diagramDrawing" Target="../diagrams/drawing5.xml"/><Relationship Id="rId1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image" Target="../media/image11.emf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6.xml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9.emf"/><Relationship Id="rId5" Type="http://schemas.openxmlformats.org/officeDocument/2006/relationships/diagramData" Target="../diagrams/data6.xml"/><Relationship Id="rId15" Type="http://schemas.openxmlformats.org/officeDocument/2006/relationships/image" Target="../media/image19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diagramDrawing" Target="../diagrams/drawing6.xml"/><Relationship Id="rId1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13" Type="http://schemas.openxmlformats.org/officeDocument/2006/relationships/image" Target="../media/image11.emf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7.xml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7.xml"/><Relationship Id="rId11" Type="http://schemas.openxmlformats.org/officeDocument/2006/relationships/image" Target="../media/image9.emf"/><Relationship Id="rId5" Type="http://schemas.openxmlformats.org/officeDocument/2006/relationships/diagramData" Target="../diagrams/data7.xml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diagramDrawing" Target="../diagrams/drawing7.xml"/><Relationship Id="rId1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未标题-2 - 副本 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216" y="0"/>
            <a:ext cx="12315793" cy="688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666836" y="1691431"/>
            <a:ext cx="10809614" cy="332398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5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大学生心理健康测评系统</a:t>
            </a:r>
            <a:endParaRPr lang="en-US" altLang="zh-CN" sz="5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5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手机操作方式</a:t>
            </a:r>
          </a:p>
          <a:p>
            <a:pPr algn="ctr">
              <a:lnSpc>
                <a:spcPct val="150000"/>
              </a:lnSpc>
            </a:pPr>
            <a:r>
              <a:rPr lang="zh-CN" altLang="en-US" sz="2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大学生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心理健康教育服务中心</a:t>
            </a:r>
            <a:endParaRPr lang="en-US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2021</a:t>
            </a:r>
            <a:r>
              <a:rPr lang="zh-CN" altLang="en-US" sz="2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endParaRPr lang="en-US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DE8A-3578-604D-AA16-7B8F3CD5A238}" type="slidenum">
              <a:rPr kumimoji="1" lang="zh-CN" altLang="en-US" smtClean="0"/>
              <a:t>1</a:t>
            </a:fld>
            <a:endParaRPr kumimoji="1" lang="zh-CN" altLang="en-US"/>
          </a:p>
        </p:txBody>
      </p:sp>
      <p:pic>
        <p:nvPicPr>
          <p:cNvPr id="4" name="图片 9">
            <a:extLst>
              <a:ext uri="{FF2B5EF4-FFF2-40B4-BE49-F238E27FC236}">
                <a16:creationId xmlns:a16="http://schemas.microsoft.com/office/drawing/2014/main" id="{4176FB62-E52E-46BC-BFB4-CBD01BF5F1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391" y="536055"/>
            <a:ext cx="4916708" cy="113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 16">
            <a:extLst>
              <a:ext uri="{FF2B5EF4-FFF2-40B4-BE49-F238E27FC236}">
                <a16:creationId xmlns:a16="http://schemas.microsoft.com/office/drawing/2014/main" id="{5420010E-36B7-4B31-A24E-3317D5781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45" y="4484932"/>
            <a:ext cx="3604683" cy="2148416"/>
          </a:xfrm>
          <a:prstGeom prst="roundRect">
            <a:avLst>
              <a:gd name="adj" fmla="val 0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25400">
            <a:solidFill>
              <a:srgbClr val="D94FA1"/>
            </a:solidFill>
            <a:round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chemeClr val="lt1"/>
              </a:solidFill>
            </a:endParaRPr>
          </a:p>
        </p:txBody>
      </p:sp>
      <p:sp>
        <p:nvSpPr>
          <p:cNvPr id="9" name="圆角矩形 17">
            <a:extLst>
              <a:ext uri="{FF2B5EF4-FFF2-40B4-BE49-F238E27FC236}">
                <a16:creationId xmlns:a16="http://schemas.microsoft.com/office/drawing/2014/main" id="{351F4CF3-1792-43D6-8784-D08E7D91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9301" y="4484932"/>
            <a:ext cx="3604684" cy="2148416"/>
          </a:xfrm>
          <a:prstGeom prst="roundRect">
            <a:avLst>
              <a:gd name="adj" fmla="val 0"/>
            </a:avLst>
          </a:prstGeom>
          <a:blipFill dpi="0" rotWithShape="1">
            <a:blip r:embed="rId6"/>
            <a:srcRect/>
            <a:stretch>
              <a:fillRect/>
            </a:stretch>
          </a:blipFill>
          <a:ln w="25400">
            <a:solidFill>
              <a:srgbClr val="D94FA1"/>
            </a:solidFill>
            <a:round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chemeClr val="lt1"/>
              </a:solidFill>
            </a:endParaRPr>
          </a:p>
        </p:txBody>
      </p:sp>
      <p:sp>
        <p:nvSpPr>
          <p:cNvPr id="11" name="圆角矩形 9">
            <a:extLst>
              <a:ext uri="{FF2B5EF4-FFF2-40B4-BE49-F238E27FC236}">
                <a16:creationId xmlns:a16="http://schemas.microsoft.com/office/drawing/2014/main" id="{1B42203F-455F-4156-9B9B-F9BBA3E58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9858" y="4484932"/>
            <a:ext cx="3604683" cy="2148416"/>
          </a:xfrm>
          <a:prstGeom prst="roundRect">
            <a:avLst>
              <a:gd name="adj" fmla="val 0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25400">
            <a:solidFill>
              <a:srgbClr val="D94FA1"/>
            </a:solidFill>
            <a:round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 hidden="1"/>
          <p:cNvSpPr/>
          <p:nvPr/>
        </p:nvSpPr>
        <p:spPr bwMode="auto">
          <a:xfrm>
            <a:off x="768351" y="1219224"/>
            <a:ext cx="10655300" cy="5185809"/>
          </a:xfrm>
          <a:prstGeom prst="roundRect">
            <a:avLst>
              <a:gd name="adj" fmla="val 2584"/>
            </a:avLst>
          </a:prstGeom>
          <a:solidFill>
            <a:srgbClr val="79257A">
              <a:alpha val="20000"/>
            </a:srgbClr>
          </a:solidFill>
          <a:ln w="12700" cap="flat" cmpd="sng" algn="ctr">
            <a:solidFill>
              <a:srgbClr val="803C7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693" tIns="50347" rIns="100693" bIns="50347" numCol="1" rtlCol="0" anchor="t" anchorCtr="0" compatLnSpc="1"/>
          <a:lstStyle/>
          <a:p>
            <a:pPr>
              <a:buFont typeface="Arial" panose="020B0604020202020204" pitchFamily="34" charset="0"/>
              <a:buNone/>
            </a:pPr>
            <a:endParaRPr lang="zh-CN" altLang="en-US" sz="2400"/>
          </a:p>
        </p:txBody>
      </p:sp>
      <p:pic>
        <p:nvPicPr>
          <p:cNvPr id="3074" name="Picture 2" descr="未标题-2 - 副本 (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60" y="0"/>
            <a:ext cx="1222166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6" name="直接连接符 4"/>
          <p:cNvCxnSpPr>
            <a:cxnSpLocks noChangeShapeType="1"/>
          </p:cNvCxnSpPr>
          <p:nvPr/>
        </p:nvCxnSpPr>
        <p:spPr bwMode="auto">
          <a:xfrm>
            <a:off x="669200" y="914400"/>
            <a:ext cx="11522801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" name="直接连接符 14"/>
          <p:cNvCxnSpPr>
            <a:cxnSpLocks noChangeShapeType="1"/>
          </p:cNvCxnSpPr>
          <p:nvPr/>
        </p:nvCxnSpPr>
        <p:spPr bwMode="auto">
          <a:xfrm>
            <a:off x="8408531" y="1066800"/>
            <a:ext cx="3783469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8" name="Picture 19" descr="C:\Users\Administrator\Desktop\2校徽、中英文字体及标准色的组合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429" y="228600"/>
            <a:ext cx="310314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图示 32" hidden="1"/>
          <p:cNvGraphicFramePr/>
          <p:nvPr/>
        </p:nvGraphicFramePr>
        <p:xfrm>
          <a:off x="3325008" y="1727243"/>
          <a:ext cx="7842673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图片 8" hidden="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8707" y="571500"/>
            <a:ext cx="4724400" cy="6121400"/>
          </a:xfrm>
          <a:prstGeom prst="rect">
            <a:avLst/>
          </a:prstGeom>
        </p:spPr>
      </p:pic>
      <p:pic>
        <p:nvPicPr>
          <p:cNvPr id="3" name="图片 2" hidden="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000" y="1343025"/>
            <a:ext cx="10336001" cy="4950400"/>
          </a:xfrm>
          <a:prstGeom prst="rect">
            <a:avLst/>
          </a:prstGeom>
        </p:spPr>
      </p:pic>
      <p:pic>
        <p:nvPicPr>
          <p:cNvPr id="4" name="图片 3" hidden="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4933" y="1292467"/>
            <a:ext cx="10336001" cy="4950400"/>
          </a:xfrm>
          <a:prstGeom prst="rect">
            <a:avLst/>
          </a:prstGeom>
        </p:spPr>
      </p:pic>
      <p:pic>
        <p:nvPicPr>
          <p:cNvPr id="2" name="图片 1" hidden="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4933" y="1402288"/>
            <a:ext cx="10349601" cy="4950400"/>
          </a:xfrm>
          <a:prstGeom prst="rect">
            <a:avLst/>
          </a:prstGeom>
        </p:spPr>
      </p:pic>
      <p:pic>
        <p:nvPicPr>
          <p:cNvPr id="5" name="图片 4" hidden="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8549" y="1744534"/>
            <a:ext cx="9510184" cy="454889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30282" y="4012772"/>
            <a:ext cx="4485691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853186"/>
              </a:buClr>
            </a:pPr>
            <a:endParaRPr lang="zh-CN" altLang="en-US" sz="2400" kern="10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DE8A-3578-604D-AA16-7B8F3CD5A238}" type="slidenum">
              <a:rPr kumimoji="1" lang="zh-CN" altLang="en-US" smtClean="0"/>
              <a:t>2</a:t>
            </a:fld>
            <a:endParaRPr kumimoji="1"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2AD202A-EB7B-4840-887C-21E1BEFF6512}"/>
              </a:ext>
            </a:extLst>
          </p:cNvPr>
          <p:cNvSpPr/>
          <p:nvPr/>
        </p:nvSpPr>
        <p:spPr>
          <a:xfrm>
            <a:off x="549197" y="1626219"/>
            <a:ext cx="105156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000" kern="1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同学，您好</a:t>
            </a:r>
            <a:r>
              <a:rPr lang="zh-CN" altLang="en-US" sz="2000" kern="1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！</a:t>
            </a:r>
            <a:endParaRPr lang="en-US" altLang="zh-CN" sz="2000" kern="100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sz="2000" kern="1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</a:t>
            </a:r>
          </a:p>
          <a:p>
            <a:pPr algn="just">
              <a:spcAft>
                <a:spcPts val="0"/>
              </a:spcAft>
            </a:pPr>
            <a:r>
              <a:rPr lang="en-US" altLang="zh-CN" sz="2000" kern="1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</a:t>
            </a:r>
            <a:r>
              <a:rPr lang="zh-CN" altLang="zh-CN" sz="2000" kern="1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欢迎你参加大学生心理健康状况测查。本次测试旨在了解你的一般心理状况，测试结果 严格保密，仅供心理健康专业人员使用，以便在需要时为你提供心理健康服务，不会影响你的学籍、入党、奖惩、升学和就业等。所有问题的答案无对错之分，请按照你的实际情况真实地回答。</a:t>
            </a:r>
            <a:endParaRPr lang="en-US" altLang="zh-CN" sz="2000" kern="100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400" kern="1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</a:t>
            </a:r>
            <a:r>
              <a:rPr lang="zh-CN" altLang="zh-CN" sz="2000" kern="1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下面描述了我们生活中可能发生的客观事情或主观感受，请判断这些描述是否符合过去 一个月内您的实际情况，请选择适合的选项。</a:t>
            </a:r>
            <a:endParaRPr lang="en-US" altLang="zh-CN" sz="2000" kern="100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sz="2000" kern="1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</a:t>
            </a:r>
          </a:p>
          <a:p>
            <a:pPr algn="just">
              <a:spcAft>
                <a:spcPts val="0"/>
              </a:spcAft>
            </a:pPr>
            <a:r>
              <a:rPr lang="en-US" altLang="zh-CN" sz="2000" kern="1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</a:t>
            </a:r>
            <a:r>
              <a:rPr lang="zh-CN" altLang="zh-CN" sz="2000" kern="1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选项示例：</a:t>
            </a:r>
            <a:endParaRPr lang="en-US" altLang="zh-CN" sz="2000" kern="100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sz="2000" kern="1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       </a:t>
            </a:r>
            <a:r>
              <a:rPr lang="zh-CN" altLang="zh-CN" sz="2000" kern="1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①代表“一点也不像我”</a:t>
            </a:r>
            <a:endParaRPr lang="zh-CN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533400" indent="266700" algn="just">
              <a:spcAft>
                <a:spcPts val="0"/>
              </a:spcAft>
            </a:pPr>
            <a:r>
              <a:rPr lang="en-US" altLang="zh-CN" sz="2000" kern="1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</a:t>
            </a:r>
            <a:r>
              <a:rPr lang="zh-CN" altLang="zh-CN" sz="2000" kern="1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②代表“比较像我”</a:t>
            </a:r>
            <a:endParaRPr lang="zh-CN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533400" indent="266700" algn="just">
              <a:spcAft>
                <a:spcPts val="0"/>
              </a:spcAft>
            </a:pPr>
            <a:r>
              <a:rPr lang="en-US" altLang="zh-CN" sz="2000" kern="1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</a:t>
            </a:r>
            <a:r>
              <a:rPr lang="zh-CN" altLang="zh-CN" sz="2000" kern="1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③代表“不太像我”</a:t>
            </a:r>
            <a:endParaRPr lang="zh-CN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533400" indent="266700" algn="just">
              <a:spcAft>
                <a:spcPts val="0"/>
              </a:spcAft>
            </a:pPr>
            <a:r>
              <a:rPr lang="en-US" altLang="zh-CN" sz="2000" kern="1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</a:t>
            </a:r>
            <a:r>
              <a:rPr lang="zh-CN" altLang="zh-CN" sz="2000" kern="1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④代表“非常像我”</a:t>
            </a:r>
            <a:endParaRPr lang="zh-CN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479095C5-9FD9-4235-B830-F35BEC721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13" y="175588"/>
            <a:ext cx="8455816" cy="6556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00693" tIns="50347" rIns="100693" bIns="50347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大学生心理健康测评系统手机操作方式</a:t>
            </a:r>
          </a:p>
        </p:txBody>
      </p:sp>
    </p:spTree>
    <p:extLst>
      <p:ext uri="{BB962C8B-B14F-4D97-AF65-F5344CB8AC3E}">
        <p14:creationId xmlns:p14="http://schemas.microsoft.com/office/powerpoint/2010/main" val="1494857566"/>
      </p:ext>
    </p:extLst>
  </p:cSld>
  <p:clrMapOvr>
    <a:masterClrMapping/>
  </p:clrMapOvr>
  <p:transition spd="slow"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 hidden="1"/>
          <p:cNvSpPr/>
          <p:nvPr/>
        </p:nvSpPr>
        <p:spPr bwMode="auto">
          <a:xfrm>
            <a:off x="768351" y="1219224"/>
            <a:ext cx="10655300" cy="5185809"/>
          </a:xfrm>
          <a:prstGeom prst="roundRect">
            <a:avLst>
              <a:gd name="adj" fmla="val 2584"/>
            </a:avLst>
          </a:prstGeom>
          <a:solidFill>
            <a:srgbClr val="79257A">
              <a:alpha val="20000"/>
            </a:srgbClr>
          </a:solidFill>
          <a:ln w="12700" cap="flat" cmpd="sng" algn="ctr">
            <a:solidFill>
              <a:srgbClr val="803C7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693" tIns="50347" rIns="100693" bIns="50347" numCol="1" rtlCol="0" anchor="t" anchorCtr="0" compatLnSpc="1"/>
          <a:lstStyle/>
          <a:p>
            <a:pPr>
              <a:buFont typeface="Arial" panose="020B0604020202020204" pitchFamily="34" charset="0"/>
              <a:buNone/>
            </a:pPr>
            <a:endParaRPr lang="zh-CN" altLang="en-US" sz="2400"/>
          </a:p>
        </p:txBody>
      </p:sp>
      <p:pic>
        <p:nvPicPr>
          <p:cNvPr id="3074" name="Picture 2" descr="未标题-2 - 副本 (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60" y="0"/>
            <a:ext cx="1222166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6" name="直接连接符 4"/>
          <p:cNvCxnSpPr>
            <a:cxnSpLocks noChangeShapeType="1"/>
          </p:cNvCxnSpPr>
          <p:nvPr/>
        </p:nvCxnSpPr>
        <p:spPr bwMode="auto">
          <a:xfrm>
            <a:off x="669200" y="914400"/>
            <a:ext cx="11522801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" name="直接连接符 14"/>
          <p:cNvCxnSpPr>
            <a:cxnSpLocks noChangeShapeType="1"/>
          </p:cNvCxnSpPr>
          <p:nvPr/>
        </p:nvCxnSpPr>
        <p:spPr bwMode="auto">
          <a:xfrm>
            <a:off x="8408531" y="1066800"/>
            <a:ext cx="3783469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8" name="Picture 19" descr="C:\Users\Administrator\Desktop\2校徽、中英文字体及标准色的组合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429" y="228600"/>
            <a:ext cx="310314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图示 32" hidden="1"/>
          <p:cNvGraphicFramePr/>
          <p:nvPr/>
        </p:nvGraphicFramePr>
        <p:xfrm>
          <a:off x="3325008" y="1727243"/>
          <a:ext cx="7842673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图片 8" hidden="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8707" y="571500"/>
            <a:ext cx="4724400" cy="6121400"/>
          </a:xfrm>
          <a:prstGeom prst="rect">
            <a:avLst/>
          </a:prstGeom>
        </p:spPr>
      </p:pic>
      <p:pic>
        <p:nvPicPr>
          <p:cNvPr id="3" name="图片 2" hidden="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000" y="1343025"/>
            <a:ext cx="10336001" cy="4950400"/>
          </a:xfrm>
          <a:prstGeom prst="rect">
            <a:avLst/>
          </a:prstGeom>
        </p:spPr>
      </p:pic>
      <p:pic>
        <p:nvPicPr>
          <p:cNvPr id="4" name="图片 3" hidden="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4933" y="1292467"/>
            <a:ext cx="10336001" cy="4950400"/>
          </a:xfrm>
          <a:prstGeom prst="rect">
            <a:avLst/>
          </a:prstGeom>
        </p:spPr>
      </p:pic>
      <p:pic>
        <p:nvPicPr>
          <p:cNvPr id="2" name="图片 1" hidden="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4933" y="1402288"/>
            <a:ext cx="10349601" cy="4950400"/>
          </a:xfrm>
          <a:prstGeom prst="rect">
            <a:avLst/>
          </a:prstGeom>
        </p:spPr>
      </p:pic>
      <p:pic>
        <p:nvPicPr>
          <p:cNvPr id="5" name="图片 4" hidden="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8549" y="1744534"/>
            <a:ext cx="9510184" cy="454889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30282" y="4012772"/>
            <a:ext cx="4485691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853186"/>
              </a:buClr>
            </a:pPr>
            <a:endParaRPr lang="zh-CN" altLang="en-US" sz="2400" kern="10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DE8A-3578-604D-AA16-7B8F3CD5A238}" type="slidenum">
              <a:rPr kumimoji="1" lang="zh-CN" altLang="en-US" smtClean="0"/>
              <a:t>3</a:t>
            </a:fld>
            <a:endParaRPr kumimoji="1"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C943307-D522-4276-A22C-497C33990881}"/>
              </a:ext>
            </a:extLst>
          </p:cNvPr>
          <p:cNvSpPr/>
          <p:nvPr/>
        </p:nvSpPr>
        <p:spPr>
          <a:xfrm>
            <a:off x="2764228" y="1394788"/>
            <a:ext cx="6633883" cy="4971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</a:pPr>
            <a:r>
              <a:rPr lang="zh-CN" altLang="en-US" sz="2800" b="1" kern="1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操作</a:t>
            </a:r>
            <a:r>
              <a:rPr lang="zh-CN" altLang="en-US" sz="2800" b="1" kern="10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步骤：</a:t>
            </a:r>
            <a:endParaRPr lang="zh-CN" altLang="en-US" sz="2800" kern="100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</a:pPr>
            <a:r>
              <a:rPr lang="en-US" altLang="zh-CN" sz="2800" kern="1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1.</a:t>
            </a:r>
            <a:r>
              <a:rPr lang="zh-CN" altLang="en-US" sz="2800" kern="1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扫描二维码登录</a:t>
            </a:r>
            <a:endParaRPr lang="en-US" altLang="zh-CN" sz="2800" kern="100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</a:pPr>
            <a:r>
              <a:rPr lang="en-US" altLang="zh-CN" sz="2800" kern="1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2.</a:t>
            </a:r>
            <a:r>
              <a:rPr lang="zh-CN" altLang="en-US" sz="2800" kern="1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获取密码并登录</a:t>
            </a:r>
            <a:endParaRPr lang="en-US" altLang="zh-CN" sz="2800" kern="100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</a:pPr>
            <a:r>
              <a:rPr lang="en-US" altLang="zh-CN" sz="2800" kern="1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3.</a:t>
            </a:r>
            <a:r>
              <a:rPr lang="zh-CN" altLang="en-US" sz="2800" kern="1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阅读知情通知书</a:t>
            </a:r>
            <a:endParaRPr lang="en-US" altLang="zh-CN" sz="2800" kern="100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</a:pPr>
            <a:r>
              <a:rPr lang="en-US" altLang="zh-CN" sz="2800" kern="1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4.</a:t>
            </a:r>
            <a:r>
              <a:rPr lang="zh-CN" altLang="en-US" sz="2800" kern="1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完善个人信息</a:t>
            </a:r>
            <a:endParaRPr lang="en-US" altLang="zh-CN" sz="2800" kern="100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</a:pPr>
            <a:r>
              <a:rPr lang="en-US" altLang="zh-CN" sz="2800" kern="1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5.</a:t>
            </a:r>
            <a:r>
              <a:rPr lang="zh-CN" altLang="en-US" sz="2800" kern="1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了解测评须知</a:t>
            </a:r>
            <a:endParaRPr lang="en-US" altLang="zh-CN" sz="2800" kern="100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</a:pPr>
            <a:r>
              <a:rPr lang="en-US" altLang="zh-CN" sz="2800" kern="1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6.</a:t>
            </a:r>
            <a:r>
              <a:rPr lang="zh-CN" altLang="en-US" sz="2800" kern="1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作答试卷</a:t>
            </a:r>
            <a:endParaRPr lang="en-US" altLang="zh-CN" sz="2800" kern="100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</a:pPr>
            <a:r>
              <a:rPr lang="en-US" altLang="zh-CN" sz="2800" kern="1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7.</a:t>
            </a:r>
            <a:r>
              <a:rPr lang="zh-CN" altLang="en-US" sz="2800" kern="10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提交试卷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95A24D2-CF0E-4DEF-9234-1964A3F85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13" y="175588"/>
            <a:ext cx="8455816" cy="6556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00693" tIns="50347" rIns="100693" bIns="50347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大学生心理健康测评系统手机操作方式</a:t>
            </a:r>
          </a:p>
        </p:txBody>
      </p:sp>
    </p:spTree>
    <p:extLst>
      <p:ext uri="{BB962C8B-B14F-4D97-AF65-F5344CB8AC3E}">
        <p14:creationId xmlns:p14="http://schemas.microsoft.com/office/powerpoint/2010/main" val="2876709396"/>
      </p:ext>
    </p:extLst>
  </p:cSld>
  <p:clrMapOvr>
    <a:masterClrMapping/>
  </p:clrMapOvr>
  <p:transition spd="slow"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 hidden="1"/>
          <p:cNvSpPr/>
          <p:nvPr/>
        </p:nvSpPr>
        <p:spPr bwMode="auto">
          <a:xfrm>
            <a:off x="768351" y="1219224"/>
            <a:ext cx="10655300" cy="5185809"/>
          </a:xfrm>
          <a:prstGeom prst="roundRect">
            <a:avLst>
              <a:gd name="adj" fmla="val 2584"/>
            </a:avLst>
          </a:prstGeom>
          <a:solidFill>
            <a:srgbClr val="79257A">
              <a:alpha val="20000"/>
            </a:srgbClr>
          </a:solidFill>
          <a:ln w="12700" cap="flat" cmpd="sng" algn="ctr">
            <a:solidFill>
              <a:srgbClr val="803C7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693" tIns="50347" rIns="100693" bIns="50347" numCol="1" rtlCol="0" anchor="t" anchorCtr="0" compatLnSpc="1"/>
          <a:lstStyle/>
          <a:p>
            <a:pPr>
              <a:buFont typeface="Arial" panose="020B0604020202020204" pitchFamily="34" charset="0"/>
              <a:buNone/>
            </a:pPr>
            <a:endParaRPr lang="zh-CN" altLang="en-US" sz="2400"/>
          </a:p>
        </p:txBody>
      </p:sp>
      <p:pic>
        <p:nvPicPr>
          <p:cNvPr id="3074" name="Picture 2" descr="未标题-2 - 副本 (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60" y="0"/>
            <a:ext cx="1222166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6" name="直接连接符 4"/>
          <p:cNvCxnSpPr>
            <a:cxnSpLocks noChangeShapeType="1"/>
          </p:cNvCxnSpPr>
          <p:nvPr/>
        </p:nvCxnSpPr>
        <p:spPr bwMode="auto">
          <a:xfrm>
            <a:off x="669200" y="914400"/>
            <a:ext cx="11522801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" name="直接连接符 14"/>
          <p:cNvCxnSpPr>
            <a:cxnSpLocks noChangeShapeType="1"/>
          </p:cNvCxnSpPr>
          <p:nvPr/>
        </p:nvCxnSpPr>
        <p:spPr bwMode="auto">
          <a:xfrm>
            <a:off x="8408531" y="1066800"/>
            <a:ext cx="3783469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8" name="Picture 19" descr="C:\Users\Administrator\Desktop\2校徽、中英文字体及标准色的组合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429" y="228600"/>
            <a:ext cx="310314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图示 32" hidden="1"/>
          <p:cNvGraphicFramePr/>
          <p:nvPr/>
        </p:nvGraphicFramePr>
        <p:xfrm>
          <a:off x="3325008" y="1727243"/>
          <a:ext cx="7842673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图片 8" hidden="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8707" y="571500"/>
            <a:ext cx="4724400" cy="6121400"/>
          </a:xfrm>
          <a:prstGeom prst="rect">
            <a:avLst/>
          </a:prstGeom>
        </p:spPr>
      </p:pic>
      <p:pic>
        <p:nvPicPr>
          <p:cNvPr id="3" name="图片 2" hidden="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000" y="1343025"/>
            <a:ext cx="10336001" cy="4950400"/>
          </a:xfrm>
          <a:prstGeom prst="rect">
            <a:avLst/>
          </a:prstGeom>
        </p:spPr>
      </p:pic>
      <p:pic>
        <p:nvPicPr>
          <p:cNvPr id="4" name="图片 3" hidden="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4933" y="1292467"/>
            <a:ext cx="10336001" cy="4950400"/>
          </a:xfrm>
          <a:prstGeom prst="rect">
            <a:avLst/>
          </a:prstGeom>
        </p:spPr>
      </p:pic>
      <p:pic>
        <p:nvPicPr>
          <p:cNvPr id="2" name="图片 1" hidden="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4933" y="1402288"/>
            <a:ext cx="10349601" cy="4950400"/>
          </a:xfrm>
          <a:prstGeom prst="rect">
            <a:avLst/>
          </a:prstGeom>
        </p:spPr>
      </p:pic>
      <p:pic>
        <p:nvPicPr>
          <p:cNvPr id="5" name="图片 4" hidden="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8549" y="1744534"/>
            <a:ext cx="9510184" cy="454889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DE8A-3578-604D-AA16-7B8F3CD5A238}" type="slidenum">
              <a:rPr kumimoji="1" lang="zh-CN" altLang="en-US" smtClean="0"/>
              <a:t>4</a:t>
            </a:fld>
            <a:endParaRPr kumimoji="1" lang="zh-CN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95A24D2-CF0E-4DEF-9234-1964A3F85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13" y="175588"/>
            <a:ext cx="8455816" cy="6556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00693" tIns="50347" rIns="100693" bIns="50347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大学生心理健康测评系统手机操作方式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A00FFAE-DA4E-44DD-A955-0A8D964B1DD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47726" y="1472640"/>
            <a:ext cx="5605703" cy="493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01947"/>
      </p:ext>
    </p:extLst>
  </p:cSld>
  <p:clrMapOvr>
    <a:masterClrMapping/>
  </p:clrMapOvr>
  <p:transition spd="slow"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 hidden="1"/>
          <p:cNvSpPr/>
          <p:nvPr/>
        </p:nvSpPr>
        <p:spPr bwMode="auto">
          <a:xfrm>
            <a:off x="768351" y="1219224"/>
            <a:ext cx="10655300" cy="5185809"/>
          </a:xfrm>
          <a:prstGeom prst="roundRect">
            <a:avLst>
              <a:gd name="adj" fmla="val 2584"/>
            </a:avLst>
          </a:prstGeom>
          <a:solidFill>
            <a:srgbClr val="79257A">
              <a:alpha val="20000"/>
            </a:srgbClr>
          </a:solidFill>
          <a:ln w="12700" cap="flat" cmpd="sng" algn="ctr">
            <a:solidFill>
              <a:srgbClr val="803C7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693" tIns="50347" rIns="100693" bIns="50347" numCol="1" rtlCol="0" anchor="t" anchorCtr="0" compatLnSpc="1"/>
          <a:lstStyle/>
          <a:p>
            <a:pPr>
              <a:buFont typeface="Arial" panose="020B0604020202020204" pitchFamily="34" charset="0"/>
              <a:buNone/>
            </a:pPr>
            <a:endParaRPr lang="zh-CN" altLang="en-US" sz="2400"/>
          </a:p>
        </p:txBody>
      </p:sp>
      <p:pic>
        <p:nvPicPr>
          <p:cNvPr id="3074" name="Picture 2" descr="未标题-2 - 副本 (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60" y="0"/>
            <a:ext cx="1222166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6" name="直接连接符 4"/>
          <p:cNvCxnSpPr>
            <a:cxnSpLocks noChangeShapeType="1"/>
          </p:cNvCxnSpPr>
          <p:nvPr/>
        </p:nvCxnSpPr>
        <p:spPr bwMode="auto">
          <a:xfrm>
            <a:off x="669200" y="914400"/>
            <a:ext cx="11522801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" name="直接连接符 14"/>
          <p:cNvCxnSpPr>
            <a:cxnSpLocks noChangeShapeType="1"/>
          </p:cNvCxnSpPr>
          <p:nvPr/>
        </p:nvCxnSpPr>
        <p:spPr bwMode="auto">
          <a:xfrm>
            <a:off x="8408531" y="1066800"/>
            <a:ext cx="3783469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8" name="Picture 19" descr="C:\Users\Administrator\Desktop\2校徽、中英文字体及标准色的组合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429" y="228600"/>
            <a:ext cx="310314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图示 32" hidden="1"/>
          <p:cNvGraphicFramePr/>
          <p:nvPr/>
        </p:nvGraphicFramePr>
        <p:xfrm>
          <a:off x="3325008" y="1727243"/>
          <a:ext cx="7842673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图片 8" hidden="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8707" y="571500"/>
            <a:ext cx="4724400" cy="6121400"/>
          </a:xfrm>
          <a:prstGeom prst="rect">
            <a:avLst/>
          </a:prstGeom>
        </p:spPr>
      </p:pic>
      <p:pic>
        <p:nvPicPr>
          <p:cNvPr id="3" name="图片 2" hidden="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000" y="1343025"/>
            <a:ext cx="10336001" cy="4950400"/>
          </a:xfrm>
          <a:prstGeom prst="rect">
            <a:avLst/>
          </a:prstGeom>
        </p:spPr>
      </p:pic>
      <p:pic>
        <p:nvPicPr>
          <p:cNvPr id="4" name="图片 3" hidden="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4933" y="1292467"/>
            <a:ext cx="10336001" cy="4950400"/>
          </a:xfrm>
          <a:prstGeom prst="rect">
            <a:avLst/>
          </a:prstGeom>
        </p:spPr>
      </p:pic>
      <p:pic>
        <p:nvPicPr>
          <p:cNvPr id="2" name="图片 1" hidden="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4933" y="1402288"/>
            <a:ext cx="10349601" cy="4950400"/>
          </a:xfrm>
          <a:prstGeom prst="rect">
            <a:avLst/>
          </a:prstGeom>
        </p:spPr>
      </p:pic>
      <p:pic>
        <p:nvPicPr>
          <p:cNvPr id="5" name="图片 4" hidden="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8549" y="1744534"/>
            <a:ext cx="9510184" cy="454889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30282" y="4012772"/>
            <a:ext cx="4485691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853186"/>
              </a:buClr>
            </a:pPr>
            <a:endParaRPr lang="zh-CN" altLang="en-US" sz="2400" kern="10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DE8A-3578-604D-AA16-7B8F3CD5A238}" type="slidenum">
              <a:rPr kumimoji="1" lang="zh-CN" altLang="en-US" smtClean="0"/>
              <a:t>5</a:t>
            </a:fld>
            <a:endParaRPr kumimoji="1"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55FA543-FBD3-4E91-A285-E2D275AD4DCC}"/>
              </a:ext>
            </a:extLst>
          </p:cNvPr>
          <p:cNvSpPr/>
          <p:nvPr/>
        </p:nvSpPr>
        <p:spPr>
          <a:xfrm>
            <a:off x="1098549" y="1409520"/>
            <a:ext cx="6461657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</a:pPr>
            <a:r>
              <a:rPr lang="zh-CN" altLang="zh-CN" sz="2800" b="1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第一步：获取密码并登陆测评系统</a:t>
            </a:r>
            <a:endParaRPr lang="zh-CN" altLang="zh-CN" sz="2800" kern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A1F4D64-F2D1-45FC-95B6-4E386B253F92}"/>
              </a:ext>
            </a:extLst>
          </p:cNvPr>
          <p:cNvSpPr/>
          <p:nvPr/>
        </p:nvSpPr>
        <p:spPr>
          <a:xfrm>
            <a:off x="1012054" y="2002417"/>
            <a:ext cx="10599938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</a:pPr>
            <a:r>
              <a:rPr lang="zh-CN" altLang="zh-CN" sz="28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通过微信扫描二维码，关注并进入“大学生心理健康测评”公众号，进入公众号页面。</a:t>
            </a:r>
            <a:endParaRPr lang="zh-CN" altLang="zh-CN" sz="2800" kern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7F359556-96D8-4235-B8B5-1C72C0C910A9}"/>
              </a:ext>
            </a:extLst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>
          <a:xfrm>
            <a:off x="3208562" y="3292833"/>
            <a:ext cx="198196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84A8DA3-D0A2-433F-85B4-A4742942FB6E}"/>
              </a:ext>
            </a:extLst>
          </p:cNvPr>
          <p:cNvPicPr/>
          <p:nvPr/>
        </p:nvPicPr>
        <p:blipFill>
          <a:blip r:embed="rId16" cstate="print"/>
          <a:srcRect/>
          <a:stretch>
            <a:fillRect/>
          </a:stretch>
        </p:blipFill>
        <p:spPr>
          <a:xfrm>
            <a:off x="7560206" y="3322150"/>
            <a:ext cx="1838389" cy="324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id="{A010D91A-85D6-4312-A2B6-8BC08A7E0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13" y="175588"/>
            <a:ext cx="8455816" cy="6556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00693" tIns="50347" rIns="100693" bIns="50347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大学生心理健康测评系统手机操作方式</a:t>
            </a:r>
          </a:p>
        </p:txBody>
      </p:sp>
    </p:spTree>
    <p:extLst>
      <p:ext uri="{BB962C8B-B14F-4D97-AF65-F5344CB8AC3E}">
        <p14:creationId xmlns:p14="http://schemas.microsoft.com/office/powerpoint/2010/main" val="2758789426"/>
      </p:ext>
    </p:extLst>
  </p:cSld>
  <p:clrMapOvr>
    <a:masterClrMapping/>
  </p:clrMapOvr>
  <p:transition spd="slow"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 hidden="1"/>
          <p:cNvSpPr/>
          <p:nvPr/>
        </p:nvSpPr>
        <p:spPr bwMode="auto">
          <a:xfrm>
            <a:off x="768351" y="1219224"/>
            <a:ext cx="10655300" cy="5185809"/>
          </a:xfrm>
          <a:prstGeom prst="roundRect">
            <a:avLst>
              <a:gd name="adj" fmla="val 2584"/>
            </a:avLst>
          </a:prstGeom>
          <a:solidFill>
            <a:srgbClr val="79257A">
              <a:alpha val="20000"/>
            </a:srgbClr>
          </a:solidFill>
          <a:ln w="12700" cap="flat" cmpd="sng" algn="ctr">
            <a:solidFill>
              <a:srgbClr val="803C7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693" tIns="50347" rIns="100693" bIns="50347" numCol="1" rtlCol="0" anchor="t" anchorCtr="0" compatLnSpc="1"/>
          <a:lstStyle/>
          <a:p>
            <a:pPr>
              <a:buFont typeface="Arial" panose="020B0604020202020204" pitchFamily="34" charset="0"/>
              <a:buNone/>
            </a:pPr>
            <a:endParaRPr lang="zh-CN" altLang="en-US" sz="2400"/>
          </a:p>
        </p:txBody>
      </p:sp>
      <p:pic>
        <p:nvPicPr>
          <p:cNvPr id="3074" name="Picture 2" descr="未标题-2 - 副本 (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60" y="0"/>
            <a:ext cx="1222166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6" name="直接连接符 4"/>
          <p:cNvCxnSpPr>
            <a:cxnSpLocks noChangeShapeType="1"/>
          </p:cNvCxnSpPr>
          <p:nvPr/>
        </p:nvCxnSpPr>
        <p:spPr bwMode="auto">
          <a:xfrm>
            <a:off x="669200" y="914400"/>
            <a:ext cx="11522801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" name="直接连接符 14"/>
          <p:cNvCxnSpPr>
            <a:cxnSpLocks noChangeShapeType="1"/>
          </p:cNvCxnSpPr>
          <p:nvPr/>
        </p:nvCxnSpPr>
        <p:spPr bwMode="auto">
          <a:xfrm>
            <a:off x="8408531" y="1066800"/>
            <a:ext cx="3783469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8" name="Picture 19" descr="C:\Users\Administrator\Desktop\2校徽、中英文字体及标准色的组合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429" y="228600"/>
            <a:ext cx="310314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图示 32" hidden="1"/>
          <p:cNvGraphicFramePr/>
          <p:nvPr/>
        </p:nvGraphicFramePr>
        <p:xfrm>
          <a:off x="3325008" y="1727243"/>
          <a:ext cx="7842673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图片 8" hidden="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8707" y="571500"/>
            <a:ext cx="4724400" cy="6121400"/>
          </a:xfrm>
          <a:prstGeom prst="rect">
            <a:avLst/>
          </a:prstGeom>
        </p:spPr>
      </p:pic>
      <p:pic>
        <p:nvPicPr>
          <p:cNvPr id="3" name="图片 2" hidden="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000" y="1343025"/>
            <a:ext cx="10336001" cy="4950400"/>
          </a:xfrm>
          <a:prstGeom prst="rect">
            <a:avLst/>
          </a:prstGeom>
        </p:spPr>
      </p:pic>
      <p:pic>
        <p:nvPicPr>
          <p:cNvPr id="4" name="图片 3" hidden="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4933" y="1292467"/>
            <a:ext cx="10336001" cy="4950400"/>
          </a:xfrm>
          <a:prstGeom prst="rect">
            <a:avLst/>
          </a:prstGeom>
        </p:spPr>
      </p:pic>
      <p:pic>
        <p:nvPicPr>
          <p:cNvPr id="2" name="图片 1" hidden="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4933" y="1402288"/>
            <a:ext cx="10349601" cy="4950400"/>
          </a:xfrm>
          <a:prstGeom prst="rect">
            <a:avLst/>
          </a:prstGeom>
        </p:spPr>
      </p:pic>
      <p:pic>
        <p:nvPicPr>
          <p:cNvPr id="5" name="图片 4" hidden="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8549" y="1744534"/>
            <a:ext cx="9510184" cy="454889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DE8A-3578-604D-AA16-7B8F3CD5A238}" type="slidenum">
              <a:rPr kumimoji="1" lang="zh-CN" altLang="en-US" smtClean="0"/>
              <a:t>6</a:t>
            </a:fld>
            <a:endParaRPr kumimoji="1"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175034F-2AFE-4DF4-AFF9-61E514BD91EA}"/>
              </a:ext>
            </a:extLst>
          </p:cNvPr>
          <p:cNvSpPr/>
          <p:nvPr/>
        </p:nvSpPr>
        <p:spPr>
          <a:xfrm>
            <a:off x="768351" y="1256276"/>
            <a:ext cx="10614211" cy="1955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南京理工大学学校代码：</a:t>
            </a:r>
            <a:r>
              <a:rPr lang="en-US" altLang="zh-CN" sz="2800" kern="10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10288</a:t>
            </a:r>
            <a:endParaRPr lang="zh-CN" altLang="zh-CN" sz="2800" kern="10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进入测评后，输入学校代码、学号和姓名，可获取密码；登录即可进入测评。如无法获取密码，可在辅导员处查询。</a:t>
            </a:r>
            <a:endParaRPr lang="zh-CN" altLang="zh-CN" sz="2800" kern="1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8371A0F-CF17-4948-AE8D-35AF5F588E36}"/>
              </a:ext>
            </a:extLst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>
          <a:xfrm>
            <a:off x="2443976" y="3433005"/>
            <a:ext cx="2047278" cy="327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55D1C46-CB5A-44D2-9CBD-B19B9783B545}"/>
              </a:ext>
            </a:extLst>
          </p:cNvPr>
          <p:cNvPicPr/>
          <p:nvPr/>
        </p:nvPicPr>
        <p:blipFill>
          <a:blip r:embed="rId16" cstate="print"/>
          <a:srcRect/>
          <a:stretch>
            <a:fillRect/>
          </a:stretch>
        </p:blipFill>
        <p:spPr>
          <a:xfrm>
            <a:off x="4944493" y="3433005"/>
            <a:ext cx="2048790" cy="327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1EF8659-3E5B-48B0-9A0C-855FF892E05C}"/>
              </a:ext>
            </a:extLst>
          </p:cNvPr>
          <p:cNvPicPr/>
          <p:nvPr/>
        </p:nvPicPr>
        <p:blipFill>
          <a:blip r:embed="rId17" cstate="print"/>
          <a:srcRect/>
          <a:stretch>
            <a:fillRect/>
          </a:stretch>
        </p:blipFill>
        <p:spPr>
          <a:xfrm>
            <a:off x="7446280" y="3433005"/>
            <a:ext cx="2048790" cy="327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5">
            <a:extLst>
              <a:ext uri="{FF2B5EF4-FFF2-40B4-BE49-F238E27FC236}">
                <a16:creationId xmlns:a16="http://schemas.microsoft.com/office/drawing/2014/main" id="{73F11BCD-63D8-4B25-8C00-1E5EE8386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13" y="175588"/>
            <a:ext cx="8455816" cy="6556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00693" tIns="50347" rIns="100693" bIns="50347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大学生心理健康测评系统手机操作方式</a:t>
            </a:r>
          </a:p>
        </p:txBody>
      </p:sp>
    </p:spTree>
    <p:extLst>
      <p:ext uri="{BB962C8B-B14F-4D97-AF65-F5344CB8AC3E}">
        <p14:creationId xmlns:p14="http://schemas.microsoft.com/office/powerpoint/2010/main" val="96710910"/>
      </p:ext>
    </p:extLst>
  </p:cSld>
  <p:clrMapOvr>
    <a:masterClrMapping/>
  </p:clrMapOvr>
  <p:transition spd="slow"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 hidden="1"/>
          <p:cNvSpPr/>
          <p:nvPr/>
        </p:nvSpPr>
        <p:spPr bwMode="auto">
          <a:xfrm>
            <a:off x="768351" y="1219224"/>
            <a:ext cx="10655300" cy="5185809"/>
          </a:xfrm>
          <a:prstGeom prst="roundRect">
            <a:avLst>
              <a:gd name="adj" fmla="val 2584"/>
            </a:avLst>
          </a:prstGeom>
          <a:solidFill>
            <a:srgbClr val="79257A">
              <a:alpha val="20000"/>
            </a:srgbClr>
          </a:solidFill>
          <a:ln w="12700" cap="flat" cmpd="sng" algn="ctr">
            <a:solidFill>
              <a:srgbClr val="803C7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693" tIns="50347" rIns="100693" bIns="50347" numCol="1" rtlCol="0" anchor="t" anchorCtr="0" compatLnSpc="1"/>
          <a:lstStyle/>
          <a:p>
            <a:pPr>
              <a:buFont typeface="Arial" panose="020B0604020202020204" pitchFamily="34" charset="0"/>
              <a:buNone/>
            </a:pPr>
            <a:endParaRPr lang="zh-CN" altLang="en-US" sz="2400"/>
          </a:p>
        </p:txBody>
      </p:sp>
      <p:pic>
        <p:nvPicPr>
          <p:cNvPr id="3074" name="Picture 2" descr="未标题-2 - 副本 (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60" y="0"/>
            <a:ext cx="1222166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6" name="直接连接符 4"/>
          <p:cNvCxnSpPr>
            <a:cxnSpLocks noChangeShapeType="1"/>
          </p:cNvCxnSpPr>
          <p:nvPr/>
        </p:nvCxnSpPr>
        <p:spPr bwMode="auto">
          <a:xfrm>
            <a:off x="669200" y="914400"/>
            <a:ext cx="11522801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" name="直接连接符 14"/>
          <p:cNvCxnSpPr>
            <a:cxnSpLocks noChangeShapeType="1"/>
          </p:cNvCxnSpPr>
          <p:nvPr/>
        </p:nvCxnSpPr>
        <p:spPr bwMode="auto">
          <a:xfrm>
            <a:off x="8408531" y="1066800"/>
            <a:ext cx="3783469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8" name="Picture 19" descr="C:\Users\Administrator\Desktop\2校徽、中英文字体及标准色的组合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429" y="228600"/>
            <a:ext cx="310314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图示 32" hidden="1"/>
          <p:cNvGraphicFramePr/>
          <p:nvPr/>
        </p:nvGraphicFramePr>
        <p:xfrm>
          <a:off x="3325008" y="1727243"/>
          <a:ext cx="7842673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图片 8" hidden="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8707" y="571500"/>
            <a:ext cx="4724400" cy="6121400"/>
          </a:xfrm>
          <a:prstGeom prst="rect">
            <a:avLst/>
          </a:prstGeom>
        </p:spPr>
      </p:pic>
      <p:pic>
        <p:nvPicPr>
          <p:cNvPr id="3" name="图片 2" hidden="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000" y="1343025"/>
            <a:ext cx="10336001" cy="4950400"/>
          </a:xfrm>
          <a:prstGeom prst="rect">
            <a:avLst/>
          </a:prstGeom>
        </p:spPr>
      </p:pic>
      <p:pic>
        <p:nvPicPr>
          <p:cNvPr id="4" name="图片 3" hidden="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4933" y="1292467"/>
            <a:ext cx="10336001" cy="4950400"/>
          </a:xfrm>
          <a:prstGeom prst="rect">
            <a:avLst/>
          </a:prstGeom>
        </p:spPr>
      </p:pic>
      <p:pic>
        <p:nvPicPr>
          <p:cNvPr id="2" name="图片 1" hidden="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4933" y="1402288"/>
            <a:ext cx="10349601" cy="4950400"/>
          </a:xfrm>
          <a:prstGeom prst="rect">
            <a:avLst/>
          </a:prstGeom>
        </p:spPr>
      </p:pic>
      <p:pic>
        <p:nvPicPr>
          <p:cNvPr id="5" name="图片 4" hidden="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8549" y="1744534"/>
            <a:ext cx="9510184" cy="454889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DE8A-3578-604D-AA16-7B8F3CD5A238}" type="slidenum">
              <a:rPr kumimoji="1" lang="zh-CN" altLang="en-US" smtClean="0"/>
              <a:t>7</a:t>
            </a:fld>
            <a:endParaRPr kumimoji="1"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672F13F-6C62-4117-ABEE-86E70670DA26}"/>
              </a:ext>
            </a:extLst>
          </p:cNvPr>
          <p:cNvSpPr/>
          <p:nvPr/>
        </p:nvSpPr>
        <p:spPr>
          <a:xfrm>
            <a:off x="553470" y="1365833"/>
            <a:ext cx="11511283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第二步：阅读知情同意书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“我自愿参加并按照要求完成本次心理健康测试”，并进入下一步。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97D7963-C6A5-4946-B70D-CD6381C955A1}"/>
              </a:ext>
            </a:extLst>
          </p:cNvPr>
          <p:cNvSpPr/>
          <p:nvPr/>
        </p:nvSpPr>
        <p:spPr>
          <a:xfrm>
            <a:off x="553470" y="2798406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第三步：完善并确认个人信息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D55C130-BCD4-42F6-83CD-1A5AB73C253F}"/>
              </a:ext>
            </a:extLst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>
          <a:xfrm>
            <a:off x="5555239" y="3321626"/>
            <a:ext cx="1937514" cy="317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6806E9B6-35B1-4C4A-A531-8794740CC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13" y="175588"/>
            <a:ext cx="8455816" cy="6556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00693" tIns="50347" rIns="100693" bIns="50347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大学生心理健康测评系统手机操作方式</a:t>
            </a:r>
          </a:p>
        </p:txBody>
      </p:sp>
    </p:spTree>
    <p:extLst>
      <p:ext uri="{BB962C8B-B14F-4D97-AF65-F5344CB8AC3E}">
        <p14:creationId xmlns:p14="http://schemas.microsoft.com/office/powerpoint/2010/main" val="3714432493"/>
      </p:ext>
    </p:extLst>
  </p:cSld>
  <p:clrMapOvr>
    <a:masterClrMapping/>
  </p:clrMapOvr>
  <p:transition spd="slow"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 hidden="1"/>
          <p:cNvSpPr/>
          <p:nvPr/>
        </p:nvSpPr>
        <p:spPr bwMode="auto">
          <a:xfrm>
            <a:off x="768351" y="1219224"/>
            <a:ext cx="10655300" cy="5185809"/>
          </a:xfrm>
          <a:prstGeom prst="roundRect">
            <a:avLst>
              <a:gd name="adj" fmla="val 2584"/>
            </a:avLst>
          </a:prstGeom>
          <a:solidFill>
            <a:srgbClr val="79257A">
              <a:alpha val="20000"/>
            </a:srgbClr>
          </a:solidFill>
          <a:ln w="12700" cap="flat" cmpd="sng" algn="ctr">
            <a:solidFill>
              <a:srgbClr val="803C7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693" tIns="50347" rIns="100693" bIns="50347" numCol="1" rtlCol="0" anchor="t" anchorCtr="0" compatLnSpc="1"/>
          <a:lstStyle/>
          <a:p>
            <a:pPr>
              <a:buFont typeface="Arial" panose="020B0604020202020204" pitchFamily="34" charset="0"/>
              <a:buNone/>
            </a:pPr>
            <a:endParaRPr lang="zh-CN" altLang="en-US" sz="2400"/>
          </a:p>
        </p:txBody>
      </p:sp>
      <p:pic>
        <p:nvPicPr>
          <p:cNvPr id="3074" name="Picture 2" descr="未标题-2 - 副本 (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60" y="0"/>
            <a:ext cx="1222166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6" name="直接连接符 4"/>
          <p:cNvCxnSpPr>
            <a:cxnSpLocks noChangeShapeType="1"/>
          </p:cNvCxnSpPr>
          <p:nvPr/>
        </p:nvCxnSpPr>
        <p:spPr bwMode="auto">
          <a:xfrm>
            <a:off x="669200" y="914400"/>
            <a:ext cx="11522801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" name="直接连接符 14"/>
          <p:cNvCxnSpPr>
            <a:cxnSpLocks noChangeShapeType="1"/>
          </p:cNvCxnSpPr>
          <p:nvPr/>
        </p:nvCxnSpPr>
        <p:spPr bwMode="auto">
          <a:xfrm>
            <a:off x="8408531" y="1066800"/>
            <a:ext cx="3783469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8" name="Picture 19" descr="C:\Users\Administrator\Desktop\2校徽、中英文字体及标准色的组合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429" y="228600"/>
            <a:ext cx="310314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图示 32" hidden="1"/>
          <p:cNvGraphicFramePr/>
          <p:nvPr/>
        </p:nvGraphicFramePr>
        <p:xfrm>
          <a:off x="3325008" y="1727243"/>
          <a:ext cx="7842673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图片 8" hidden="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8707" y="571500"/>
            <a:ext cx="4724400" cy="6121400"/>
          </a:xfrm>
          <a:prstGeom prst="rect">
            <a:avLst/>
          </a:prstGeom>
        </p:spPr>
      </p:pic>
      <p:pic>
        <p:nvPicPr>
          <p:cNvPr id="3" name="图片 2" hidden="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000" y="1343025"/>
            <a:ext cx="10336001" cy="4950400"/>
          </a:xfrm>
          <a:prstGeom prst="rect">
            <a:avLst/>
          </a:prstGeom>
        </p:spPr>
      </p:pic>
      <p:pic>
        <p:nvPicPr>
          <p:cNvPr id="4" name="图片 3" hidden="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4933" y="1292467"/>
            <a:ext cx="10336001" cy="4950400"/>
          </a:xfrm>
          <a:prstGeom prst="rect">
            <a:avLst/>
          </a:prstGeom>
        </p:spPr>
      </p:pic>
      <p:pic>
        <p:nvPicPr>
          <p:cNvPr id="2" name="图片 1" hidden="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4933" y="1402288"/>
            <a:ext cx="10349601" cy="4950400"/>
          </a:xfrm>
          <a:prstGeom prst="rect">
            <a:avLst/>
          </a:prstGeom>
        </p:spPr>
      </p:pic>
      <p:pic>
        <p:nvPicPr>
          <p:cNvPr id="5" name="图片 4" hidden="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8549" y="1744534"/>
            <a:ext cx="9510184" cy="454889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DE8A-3578-604D-AA16-7B8F3CD5A238}" type="slidenum">
              <a:rPr kumimoji="1" lang="zh-CN" altLang="en-US" smtClean="0"/>
              <a:t>8</a:t>
            </a:fld>
            <a:endParaRPr kumimoji="1" lang="zh-CN" altLang="en-US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6806E9B6-35B1-4C4A-A531-8794740CC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13" y="175588"/>
            <a:ext cx="8455816" cy="6556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00693" tIns="50347" rIns="100693" bIns="50347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大学生心理健康测评系统手机操作方式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E496E0A-3940-4A6A-BB4B-4AAF82DB0809}"/>
              </a:ext>
            </a:extLst>
          </p:cNvPr>
          <p:cNvSpPr/>
          <p:nvPr/>
        </p:nvSpPr>
        <p:spPr>
          <a:xfrm>
            <a:off x="1891417" y="2133600"/>
            <a:ext cx="9078365" cy="260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第四步：阅读测试介绍</a:t>
            </a:r>
            <a:endParaRPr lang="zh-CN" altLang="zh-CN" sz="28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第五步：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参与测评</a:t>
            </a:r>
            <a:endParaRPr lang="en-US" altLang="zh-CN" sz="28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请</a:t>
            </a:r>
            <a:r>
              <a:rPr lang="zh-CN" altLang="zh-CN" sz="28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务必根据自己的真实情况作答，不要漏题。</a:t>
            </a:r>
            <a:endParaRPr lang="zh-CN" altLang="zh-CN" sz="28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第六步：提交测试问卷并退出测试平台，测试</a:t>
            </a:r>
            <a:r>
              <a:rPr lang="zh-CN" altLang="zh-CN" sz="2800" b="1" kern="10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结束。</a:t>
            </a:r>
            <a:endParaRPr lang="zh-CN" altLang="zh-CN" sz="28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043346"/>
      </p:ext>
    </p:extLst>
  </p:cSld>
  <p:clrMapOvr>
    <a:masterClrMapping/>
  </p:clrMapOvr>
  <p:transition spd="slow"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未标题-2 - 副本 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15793" cy="688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DE8A-3578-604D-AA16-7B8F3CD5A238}" type="slidenum">
              <a:rPr kumimoji="1" lang="zh-CN" altLang="en-US" smtClean="0"/>
              <a:t>9</a:t>
            </a:fld>
            <a:endParaRPr kumimoji="1" lang="zh-CN" altLang="en-US"/>
          </a:p>
        </p:txBody>
      </p:sp>
      <p:pic>
        <p:nvPicPr>
          <p:cNvPr id="4" name="图片 9">
            <a:extLst>
              <a:ext uri="{FF2B5EF4-FFF2-40B4-BE49-F238E27FC236}">
                <a16:creationId xmlns:a16="http://schemas.microsoft.com/office/drawing/2014/main" id="{4176FB62-E52E-46BC-BFB4-CBD01BF5F1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391" y="536055"/>
            <a:ext cx="4916708" cy="113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 16">
            <a:extLst>
              <a:ext uri="{FF2B5EF4-FFF2-40B4-BE49-F238E27FC236}">
                <a16:creationId xmlns:a16="http://schemas.microsoft.com/office/drawing/2014/main" id="{5420010E-36B7-4B31-A24E-3317D5781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45" y="4484932"/>
            <a:ext cx="3604683" cy="2148416"/>
          </a:xfrm>
          <a:prstGeom prst="roundRect">
            <a:avLst>
              <a:gd name="adj" fmla="val 0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25400">
            <a:solidFill>
              <a:srgbClr val="D94FA1"/>
            </a:solidFill>
            <a:round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chemeClr val="lt1"/>
              </a:solidFill>
            </a:endParaRPr>
          </a:p>
        </p:txBody>
      </p:sp>
      <p:sp>
        <p:nvSpPr>
          <p:cNvPr id="9" name="圆角矩形 17">
            <a:extLst>
              <a:ext uri="{FF2B5EF4-FFF2-40B4-BE49-F238E27FC236}">
                <a16:creationId xmlns:a16="http://schemas.microsoft.com/office/drawing/2014/main" id="{351F4CF3-1792-43D6-8784-D08E7D91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9301" y="4484932"/>
            <a:ext cx="3604684" cy="2148416"/>
          </a:xfrm>
          <a:prstGeom prst="roundRect">
            <a:avLst>
              <a:gd name="adj" fmla="val 0"/>
            </a:avLst>
          </a:prstGeom>
          <a:blipFill dpi="0" rotWithShape="1">
            <a:blip r:embed="rId6"/>
            <a:srcRect/>
            <a:stretch>
              <a:fillRect/>
            </a:stretch>
          </a:blipFill>
          <a:ln w="25400">
            <a:solidFill>
              <a:srgbClr val="D94FA1"/>
            </a:solidFill>
            <a:round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chemeClr val="lt1"/>
              </a:solidFill>
            </a:endParaRPr>
          </a:p>
        </p:txBody>
      </p:sp>
      <p:sp>
        <p:nvSpPr>
          <p:cNvPr id="11" name="圆角矩形 9">
            <a:extLst>
              <a:ext uri="{FF2B5EF4-FFF2-40B4-BE49-F238E27FC236}">
                <a16:creationId xmlns:a16="http://schemas.microsoft.com/office/drawing/2014/main" id="{1B42203F-455F-4156-9B9B-F9BBA3E58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9858" y="4484932"/>
            <a:ext cx="3604683" cy="2148416"/>
          </a:xfrm>
          <a:prstGeom prst="roundRect">
            <a:avLst>
              <a:gd name="adj" fmla="val 0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25400">
            <a:solidFill>
              <a:srgbClr val="D94FA1"/>
            </a:solidFill>
            <a:round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chemeClr val="lt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7A0233E-4282-4966-8812-011C39D3DFAA}"/>
              </a:ext>
            </a:extLst>
          </p:cNvPr>
          <p:cNvSpPr/>
          <p:nvPr/>
        </p:nvSpPr>
        <p:spPr>
          <a:xfrm>
            <a:off x="3856235" y="2205797"/>
            <a:ext cx="4430816" cy="178510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8000" b="1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微软雅黑" panose="020B0503020204020204" pitchFamily="34" charset="-122"/>
              </a:rPr>
              <a:t>Thanks</a:t>
            </a:r>
            <a:endParaRPr lang="zh-CN" altLang="en-US" sz="8000" b="1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8916734"/>
      </p:ext>
    </p:extLst>
  </p:cSld>
  <p:clrMapOvr>
    <a:masterClrMapping/>
  </p:clrMapOvr>
  <p:transition spd="slow">
    <p:strips dir="ru"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457200" indent="-457200">
          <a:lnSpc>
            <a:spcPct val="150000"/>
          </a:lnSpc>
          <a:buClr>
            <a:srgbClr val="0070BF"/>
          </a:buClr>
          <a:buFont typeface="Wingdings" panose="05000000000000000000" pitchFamily="2" charset="2"/>
          <a:buChar char="u"/>
          <a:defRPr sz="2800" b="1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602</Words>
  <Application>Microsoft Office PowerPoint</Application>
  <PresentationFormat>宽屏</PresentationFormat>
  <Paragraphs>144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华文行楷</vt:lpstr>
      <vt:lpstr>宋体</vt:lpstr>
      <vt:lpstr>微软雅黑</vt:lpstr>
      <vt:lpstr>Arial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yuyan</dc:creator>
  <cp:lastModifiedBy>Owner</cp:lastModifiedBy>
  <cp:revision>581</cp:revision>
  <dcterms:created xsi:type="dcterms:W3CDTF">2016-06-14T14:21:00Z</dcterms:created>
  <dcterms:modified xsi:type="dcterms:W3CDTF">2021-10-20T00:59:10Z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